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2" r:id="rId5"/>
    <p:sldMasterId id="2147483783" r:id="rId6"/>
    <p:sldMasterId id="2147483784" r:id="rId7"/>
    <p:sldMasterId id="214748378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</p:sldIdLst>
  <p:sldSz cy="5143500" cx="9144000"/>
  <p:notesSz cx="6858000" cy="9144000"/>
  <p:embeddedFontLst>
    <p:embeddedFont>
      <p:font typeface="Montserrat SemiBold"/>
      <p:regular r:id="rId94"/>
      <p:bold r:id="rId95"/>
      <p:italic r:id="rId96"/>
      <p:boldItalic r:id="rId97"/>
    </p:embeddedFont>
    <p:embeddedFont>
      <p:font typeface="Play"/>
      <p:bold r:id="rId98"/>
    </p:embeddedFont>
    <p:embeddedFont>
      <p:font typeface="Montserrat"/>
      <p:regular r:id="rId99"/>
      <p:bold r:id="rId100"/>
      <p:italic r:id="rId101"/>
      <p:boldItalic r:id="rId102"/>
    </p:embeddedFont>
    <p:embeddedFont>
      <p:font typeface="Poppins"/>
      <p:regular r:id="rId103"/>
      <p:bold r:id="rId104"/>
      <p:italic r:id="rId105"/>
      <p:boldItalic r:id="rId106"/>
    </p:embeddedFont>
    <p:embeddedFont>
      <p:font typeface="Lato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60C54C-EA2D-4296-9495-BE098A41AAB5}">
  <a:tblStyle styleId="{BB60C54C-EA2D-4296-9495-BE098A41AA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font" Target="fonts/Lato-regular.fntdata"/><Relationship Id="rId106" Type="http://schemas.openxmlformats.org/officeDocument/2006/relationships/font" Target="fonts/Poppins-boldItalic.fntdata"/><Relationship Id="rId105" Type="http://schemas.openxmlformats.org/officeDocument/2006/relationships/font" Target="fonts/Poppins-italic.fntdata"/><Relationship Id="rId104" Type="http://schemas.openxmlformats.org/officeDocument/2006/relationships/font" Target="fonts/Poppins-bold.fntdata"/><Relationship Id="rId109" Type="http://schemas.openxmlformats.org/officeDocument/2006/relationships/font" Target="fonts/Lato-italic.fntdata"/><Relationship Id="rId108" Type="http://schemas.openxmlformats.org/officeDocument/2006/relationships/font" Target="fonts/Lato-bold.fntdata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font" Target="fonts/Poppins-regular.fntdata"/><Relationship Id="rId102" Type="http://schemas.openxmlformats.org/officeDocument/2006/relationships/font" Target="fonts/Montserrat-boldItalic.fntdata"/><Relationship Id="rId101" Type="http://schemas.openxmlformats.org/officeDocument/2006/relationships/font" Target="fonts/Montserrat-italic.fntdata"/><Relationship Id="rId100" Type="http://schemas.openxmlformats.org/officeDocument/2006/relationships/font" Target="fonts/Montserrat-bold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MontserratSemiBold-bold.fntdata"/><Relationship Id="rId94" Type="http://schemas.openxmlformats.org/officeDocument/2006/relationships/font" Target="fonts/MontserratSemiBold-regular.fntdata"/><Relationship Id="rId97" Type="http://schemas.openxmlformats.org/officeDocument/2006/relationships/font" Target="fonts/MontserratSemiBold-boldItalic.fntdata"/><Relationship Id="rId96" Type="http://schemas.openxmlformats.org/officeDocument/2006/relationships/font" Target="fonts/MontserratSemiBold-italic.fntdata"/><Relationship Id="rId11" Type="http://schemas.openxmlformats.org/officeDocument/2006/relationships/slide" Target="slides/slide2.xml"/><Relationship Id="rId99" Type="http://schemas.openxmlformats.org/officeDocument/2006/relationships/font" Target="fonts/Montserrat-regular.fntdata"/><Relationship Id="rId10" Type="http://schemas.openxmlformats.org/officeDocument/2006/relationships/slide" Target="slides/slide1.xml"/><Relationship Id="rId98" Type="http://schemas.openxmlformats.org/officeDocument/2006/relationships/font" Target="fonts/Play-bold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5" Type="http://schemas.openxmlformats.org/officeDocument/2006/relationships/slide" Target="slides/slide6.xml"/><Relationship Id="rId110" Type="http://schemas.openxmlformats.org/officeDocument/2006/relationships/font" Target="fonts/Lato-boldItalic.fntdata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6240c1ca90_1_1152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4" name="Google Shape;1414;g26240c1ca90_1_1152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g26240c1ca90_1_1152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6240c1ca90_1_1159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g26240c1ca90_1_1159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6240c1ca90_1_1165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g26240c1ca90_1_1165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6240c1ca90_1_1169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g26240c1ca90_1_1169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6240c1ca90_1_1175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8" name="Google Shape;1438;g26240c1ca90_1_1175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From GPT 4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Large Language Models (LLMs) like GPT-4 have several limitations, despite their impressive performance on various </a:t>
            </a:r>
            <a:r>
              <a:rPr b="0" i="0" lang="vi" u="none" strike="noStrike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natural language processing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 tasks. Some of the key limitations include: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F1F2F2"/>
              </a:buClr>
              <a:buSzPts val="1200"/>
              <a:buFont typeface="Arial"/>
              <a:buAutoNum type="arabicPeriod"/>
            </a:pPr>
            <a:r>
              <a:rPr b="1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Lack of understanding and reasoning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: LLMs do not truly understand the text they process or generate. They rely on patterns and associations learned from the training data, which can result in incorrect or nonsensical responses.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F1F2F2"/>
              </a:buClr>
              <a:buSzPts val="1200"/>
              <a:buFont typeface="Arial"/>
              <a:buAutoNum type="arabicPeriod"/>
            </a:pPr>
            <a:r>
              <a:rPr b="1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Sensitivity to </a:t>
            </a:r>
            <a:r>
              <a:rPr b="1" i="0" lang="vi" u="none" strike="noStrike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input phrasing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: The performance of LLMs may vary based on the phrasing of a question or prompt. </a:t>
            </a:r>
            <a:r>
              <a:rPr b="0" i="0" lang="vi" u="none" strike="noStrike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Slight rephrasing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 might lead to different, and sometimes more accurate, responses.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F1F2F2"/>
              </a:buClr>
              <a:buSzPts val="1200"/>
              <a:buFont typeface="Arial"/>
              <a:buAutoNum type="arabicPeriod"/>
            </a:pPr>
            <a:r>
              <a:rPr b="1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Verbose outputs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: LLMs tend to generate long and verbose responses, often repeating information. This can make their outputs less concise and harder to understand.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F1F2F2"/>
              </a:buClr>
              <a:buSzPts val="1200"/>
              <a:buFont typeface="Arial"/>
              <a:buAutoNum type="arabicPeriod"/>
            </a:pPr>
            <a:r>
              <a:rPr b="1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Inability to ask clarifying questions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: LLMs answer questions based on the given input without seeking clarification for ambiguous or incomplete queries. This may result in irrelevant or incorrect answers.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F1F2F2"/>
              </a:buClr>
              <a:buSzPts val="1200"/>
              <a:buFont typeface="Arial"/>
              <a:buAutoNum type="arabicPeriod"/>
            </a:pPr>
            <a:r>
              <a:rPr b="1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Overuse of training data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: LLMs may sometimes overuse or overfit on the training data, producing outputs that are too similar to the examples they learned from.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F1F2F2"/>
              </a:buClr>
              <a:buSzPts val="1200"/>
              <a:buFont typeface="Arial"/>
              <a:buAutoNum type="arabicPeriod"/>
            </a:pPr>
            <a:r>
              <a:rPr b="1" i="0" lang="vi" u="none" strike="noStrike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Biases</a:t>
            </a:r>
            <a:r>
              <a:rPr b="1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 in training data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: The biases present in the training data, including cultural, social, and </a:t>
            </a:r>
            <a:r>
              <a:rPr b="0" i="0" lang="vi" u="none" strike="noStrike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gender biases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, can be reflected in the generated outputs, potentially leading to biased or offensive responses.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F1F2F2"/>
              </a:buClr>
              <a:buSzPts val="1200"/>
              <a:buFont typeface="Arial"/>
              <a:buAutoNum type="arabicPeriod"/>
            </a:pPr>
            <a:r>
              <a:rPr b="1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Factually incorrect or outdated information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: LLMs can produce incorrect or outdated information, as their knowledge is limited to the training data available up to a certain date.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F1F2F2"/>
              </a:buClr>
              <a:buSzPts val="1200"/>
              <a:buFont typeface="Arial"/>
              <a:buAutoNum type="arabicPeriod"/>
            </a:pPr>
            <a:r>
              <a:rPr b="1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Inability to handle out-of-distribution (OOD) inputs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: LLMs may struggle with novel or out-of-distribution inputs that are different from the data they were trained on, potentially leading to poor performance or nonsensical outputs.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F1F2F2"/>
              </a:buClr>
              <a:buSzPts val="1200"/>
              <a:buFont typeface="Arial"/>
              <a:buAutoNum type="arabicPeriod"/>
            </a:pPr>
            <a:r>
              <a:rPr b="1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Lack of transparency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: LLMs are </a:t>
            </a:r>
            <a:r>
              <a:rPr b="0" i="0" lang="vi" u="none" strike="noStrike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complex neural networks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 with millions or billions of parameters, making it difficult to understand the underlying reasoning behind their outputs. This lack of transparency can hinder trust and accountability.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F1F2F2"/>
              </a:buClr>
              <a:buSzPts val="1200"/>
              <a:buFont typeface="Arial"/>
              <a:buAutoNum type="arabicPeriod"/>
            </a:pPr>
            <a:r>
              <a:rPr b="1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Computational and environmental costs</a:t>
            </a:r>
            <a:r>
              <a:rPr b="0" i="0" lang="vi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: The training and deployment of LLMs require significant computational resources and energy, leading to concerns regarding their environmental impact and potential contribution to climate change.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26240c1ca90_1_1175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26240c1ca90_1_1183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g26240c1ca90_1_1183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26240c1ca90_1_1191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g26240c1ca90_1_1191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6240c1ca90_1_1266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g26240c1ca90_1_1266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6240c1ca90_1_1363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g26240c1ca90_1_1363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6240c1ca90_1_1376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g26240c1ca90_1_1376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1f0b9354e_0_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61f0b9354e_0_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261f0b9354e_0_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240c1ca90_1_1380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g26240c1ca90_1_1380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6240c1ca90_1_1388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g26240c1ca90_1_1388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6240c1ca90_1_1402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g26240c1ca90_1_1402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26240c1ca90_1_1409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g26240c1ca90_1_1409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2a114d526f5_0_31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g2a114d526f5_0_31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2a114d526f5_0_36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g2a114d526f5_0_36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6240c1ca90_1_1415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5" name="Google Shape;1635;g26240c1ca90_1_1415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Arial"/>
              <a:buAutoNum type="arabicPeriod"/>
            </a:pPr>
            <a:r>
              <a:rPr b="0" i="0" lang="vi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Build SQL queries based on natural language user questions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Arial"/>
              <a:buAutoNum type="arabicPeriod"/>
            </a:pPr>
            <a:r>
              <a:rPr b="0" i="0" lang="vi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Query a SQL database using chains for query creation and execution</a:t>
            </a:r>
            <a:endParaRPr/>
          </a:p>
          <a:p>
            <a:pPr indent="-76200" lvl="0" marL="0" rtl="0" algn="l">
              <a:spcBef>
                <a:spcPts val="30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Arial"/>
              <a:buAutoNum type="arabicPeriod"/>
            </a:pPr>
            <a:r>
              <a:rPr b="0" i="0" lang="vi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Interact with a SQL database using agents for robust and flexible querying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g26240c1ca90_1_1415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6240c1ca90_1_1422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g26240c1ca90_1_1422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6240c1ca90_1_1459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g26240c1ca90_1_1459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2a1053ecf2e_9_341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2" name="Google Shape;1722;g2a1053ecf2e_9_341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Example</a:t>
            </a:r>
            <a:endParaRPr/>
          </a:p>
        </p:txBody>
      </p:sp>
      <p:sp>
        <p:nvSpPr>
          <p:cNvPr id="1723" name="Google Shape;1723;g2a1053ecf2e_9_341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9efd2db4e4_3_3680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g29efd2db4e4_3_3680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b="0" lang="vi"/>
            </a:b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</p:txBody>
      </p:sp>
      <p:sp>
        <p:nvSpPr>
          <p:cNvPr id="1164" name="Google Shape;1164;g29efd2db4e4_3_3680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None/>
            </a:pPr>
            <a:fld id="{00000000-1234-1234-1234-123412341234}" type="slidenum">
              <a:rPr b="0" i="0" lang="vi" sz="1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65" name="Google Shape;1165;g29efd2db4e4_3_3680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None/>
            </a:pPr>
            <a:r>
              <a:rPr b="0" i="0" lang="vi" sz="1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Amazon Confidential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2a1053ecf2e_9_350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2" name="Google Shape;1732;g2a1053ecf2e_9_350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vi"/>
              <a:t>Demo này lấy ra Mã cổ phiếu của Amazon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g2a1053ecf2e_9_350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a1053ecf2e_9_359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4" name="Google Shape;1744;g2a1053ecf2e_9_359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vi"/>
              <a:t>Demo này lấy ra lịch sử giá của cổ phiếu Amazon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g2a1053ecf2e_9_359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a1053ecf2e_9_628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g2a1053ecf2e_9_628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6240c1ca90_1_1541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0" name="Google Shape;1760;g26240c1ca90_1_1541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g26240c1ca90_1_1541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lay"/>
              <a:buNone/>
            </a:pPr>
            <a:fld id="{00000000-1234-1234-1234-123412341234}" type="slidenum">
              <a:rPr b="0" i="0" lang="vi" sz="10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a114d526f5_0_16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g2a114d526f5_0_16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2a1053ecf2e_9_648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g2a1053ecf2e_9_648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2a1053ecf2e_9_652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4" name="Google Shape;1784;g2a1053ecf2e_9_652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http://44.202.105.148/</a:t>
            </a:r>
            <a:endParaRPr/>
          </a:p>
        </p:txBody>
      </p:sp>
      <p:sp>
        <p:nvSpPr>
          <p:cNvPr id="1785" name="Google Shape;1785;g2a1053ecf2e_9_652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lay"/>
              <a:buNone/>
            </a:pPr>
            <a:fld id="{00000000-1234-1234-1234-123412341234}" type="slidenum">
              <a:rPr b="0" i="0" lang="vi" sz="10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2a1053ecf2e_9_661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4" name="Google Shape;1794;g2a1053ecf2e_9_661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Frank</a:t>
            </a:r>
            <a:endParaRPr/>
          </a:p>
        </p:txBody>
      </p:sp>
      <p:sp>
        <p:nvSpPr>
          <p:cNvPr id="1795" name="Google Shape;1795;g2a1053ecf2e_9_661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2a1053ecf2e_8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2" name="Google Shape;1802;g2a1053ecf2e_8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29f90248632_0_5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29f90248632_0_5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g29f90248632_0_5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a048a5019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a048a5019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26241bade3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26241bade3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26241bade3d_0_30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26241bade3d_0_30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g26241bade3d_0_30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26241bade3d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26241bade3d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26241bade3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26241bade3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6241bade3d_0_32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26241bade3d_0_32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g26241bade3d_0_32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2a114d526f5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2a114d526f5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6241bade3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26241bade3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26241bade3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26241bade3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6241bade3d_0_36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26241bade3d_0_36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g26241bade3d_0_36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26241bade3d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26241bade3d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6240c1ca90_1_932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g26240c1ca90_1_932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g26240c1ca90_1_932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26241bade3d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26241bade3d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a114d526f5_4_3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a114d526f5_4_3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g2a114d526f5_4_3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26241bade3d_0_38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26241bade3d_0_38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g26241bade3d_0_38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26241bade3d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26241bade3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2a114d526f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2a114d526f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2a114d526f5_1_5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2a114d526f5_1_59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g2a114d526f5_1_59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2a114d526f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2a114d526f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26241bade3d_0_40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26241bade3d_0_40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g26241bade3d_0_40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26241bade3d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26241bade3d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2a114d526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2a114d526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6240c1ca90_1_937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3" name="Google Shape;1203;g26240c1ca90_1_937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believe in offering the best choice and flexibility of foundation models for your use cases.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our own Amazon Titan model, including </a:t>
            </a:r>
            <a:r>
              <a:rPr b="1"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Titan Text </a:t>
            </a: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text summarization, and our </a:t>
            </a:r>
            <a:r>
              <a:rPr b="1"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Titan Embeddings </a:t>
            </a: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for embeddings and search.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offer </a:t>
            </a:r>
            <a:r>
              <a:rPr b="1"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AI21 Labs’s Jurassic-2</a:t>
            </a: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uses natural language to generate text in a variety of languages.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Anthropic’s Claude </a:t>
            </a: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built with the latest research on responsible AI to perform conversational and text processing tasks.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vi" sz="1600">
                <a:latin typeface="Arial"/>
                <a:ea typeface="Arial"/>
                <a:cs typeface="Arial"/>
                <a:sym typeface="Arial"/>
              </a:rPr>
              <a:t>Command, Cohere’s LLM, is a text generation model trained for business applications such as summarization, copywriting, dialog, extraction, and question answering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vi" sz="1600">
                <a:latin typeface="Arial"/>
                <a:ea typeface="Arial"/>
                <a:cs typeface="Arial"/>
                <a:sym typeface="Arial"/>
              </a:rPr>
              <a:t>Fine-tuned versions of Llama 2 models from Meta </a:t>
            </a:r>
            <a:r>
              <a:rPr lang="vi" sz="1800" u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are ideal for </a:t>
            </a:r>
            <a:r>
              <a:rPr lang="vi" sz="1800" u="sng" strike="noStrike">
                <a:solidFill>
                  <a:srgbClr val="65B4B4"/>
                </a:solidFill>
                <a:latin typeface="Calibri"/>
                <a:ea typeface="Calibri"/>
                <a:cs typeface="Calibri"/>
                <a:sym typeface="Calibri"/>
              </a:rPr>
              <a:t>dialogue use-cases</a:t>
            </a:r>
            <a:endParaRPr b="0" i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Bedrock also supports </a:t>
            </a:r>
            <a:r>
              <a:rPr b="1"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Stability AI’s foundation models</a:t>
            </a: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including the widely popular Stable Diffusion model, which is capable of generating unique images, art and designs.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26240c1ca90_1_937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vi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26241bade3d_0_41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26241bade3d_0_41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g26241bade3d_0_41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26241bade3d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26241bade3d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2a114d526f5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2a114d526f5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26241bade3d_0_43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26241bade3d_0_43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g26241bade3d_0_43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26241bade3d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26241bade3d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26241bade3d_0_45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26241bade3d_0_45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g26241bade3d_0_45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26241bade3d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26241bade3d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26241bade3d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26241bade3d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2a114d526f5_1_7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2a114d526f5_1_7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g2a114d526f5_1_7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2a114d526f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2a114d526f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6240c1ca90_1_972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26240c1ca90_1_972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2a114d526f5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2a114d526f5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26241bade3d_0_47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26241bade3d_0_47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g26241bade3d_0_47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6241bade3d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6241bade3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6241bade3d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6241bade3d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261f09ff0ce_7_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261f09ff0ce_7_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g261f09ff0ce_7_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2a1053ecf2e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4" name="Google Shape;2184;g2a1053ecf2e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261f09ff0ce_4_4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261f09ff0ce_4_4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g261f09ff0ce_4_4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2a048a501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2a048a501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261f0a08705_0_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261f0a08705_0_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g261f0a08705_0_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2a1053ecf2e_7_15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2a1053ecf2e_7_15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g2a1053ecf2e_7_15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6240c1ca90_1_1034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g26240c1ca90_1_1034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261f09ff0ce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261f09ff0ce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2a1053ecf2e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2a1053ecf2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29f90248632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1" name="Google Shape;2381;g29f90248632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2a048a5019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2a048a5019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29f90248632_0_50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29f90248632_0_50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29f90248632_0_50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6240c1ca90_1_1099:notes"/>
          <p:cNvSpPr/>
          <p:nvPr>
            <p:ph idx="2" type="sldImg"/>
          </p:nvPr>
        </p:nvSpPr>
        <p:spPr>
          <a:xfrm>
            <a:off x="438150" y="457200"/>
            <a:ext cx="5981700" cy="3363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0" name="Google Shape;1360;g26240c1ca90_1_1099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g26240c1ca90_1_1099:notes"/>
          <p:cNvSpPr txBox="1"/>
          <p:nvPr>
            <p:ph idx="12" type="sldNum"/>
          </p:nvPr>
        </p:nvSpPr>
        <p:spPr>
          <a:xfrm>
            <a:off x="194310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vi" sz="1200" u="none" cap="none" strike="noStrike">
                <a:solidFill>
                  <a:srgbClr val="000000"/>
                </a:solidFill>
              </a:rPr>
              <a:t>‹#›</a:t>
            </a:fld>
            <a:endParaRPr b="0"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2.png"/><Relationship Id="rId3" Type="http://schemas.openxmlformats.org/officeDocument/2006/relationships/image" Target="../media/image28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7.png"/><Relationship Id="rId3" Type="http://schemas.openxmlformats.org/officeDocument/2006/relationships/image" Target="../media/image35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Relationship Id="rId3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Relationship Id="rId3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2.png"/><Relationship Id="rId3" Type="http://schemas.openxmlformats.org/officeDocument/2006/relationships/image" Target="../media/image2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8.png"/><Relationship Id="rId3" Type="http://schemas.openxmlformats.org/officeDocument/2006/relationships/image" Target="../media/image2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Relationship Id="rId3" Type="http://schemas.openxmlformats.org/officeDocument/2006/relationships/image" Target="../media/image28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7.png"/><Relationship Id="rId3" Type="http://schemas.openxmlformats.org/officeDocument/2006/relationships/image" Target="../media/image2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8.png"/><Relationship Id="rId3" Type="http://schemas.openxmlformats.org/officeDocument/2006/relationships/image" Target="../media/image28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1.png"/><Relationship Id="rId3" Type="http://schemas.openxmlformats.org/officeDocument/2006/relationships/image" Target="../media/image2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Relationship Id="rId3" Type="http://schemas.openxmlformats.org/officeDocument/2006/relationships/image" Target="../media/image28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ed Content">
  <p:cSld name="Title and Bulleted Content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3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103"/>
          <p:cNvSpPr txBox="1"/>
          <p:nvPr>
            <p:ph idx="1" type="body"/>
          </p:nvPr>
        </p:nvSpPr>
        <p:spPr>
          <a:xfrm>
            <a:off x="457200" y="1285875"/>
            <a:ext cx="8229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•"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1" name="Google Shape;801;p103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4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4" name="Google Shape;804;p104"/>
          <p:cNvSpPr txBox="1"/>
          <p:nvPr>
            <p:ph idx="1" type="body"/>
          </p:nvPr>
        </p:nvSpPr>
        <p:spPr>
          <a:xfrm>
            <a:off x="457200" y="1091976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1" i="0" sz="900" cap="none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5" name="Google Shape;805;p104"/>
          <p:cNvSpPr txBox="1"/>
          <p:nvPr>
            <p:ph idx="2" type="body"/>
          </p:nvPr>
        </p:nvSpPr>
        <p:spPr>
          <a:xfrm>
            <a:off x="457200" y="1600200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6" name="Google Shape;806;p104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630">
          <p15:clr>
            <a:srgbClr val="9FCC3B"/>
          </p15:clr>
        </p15:guide>
        <p15:guide id="2" orient="horz" pos="846">
          <p15:clr>
            <a:srgbClr val="9FCC3B"/>
          </p15:clr>
        </p15:guide>
        <p15:guide id="3" orient="horz" pos="1008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Bulleted Content">
  <p:cSld name="Title, Subtitle, and Bulleted Content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5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9" name="Google Shape;809;p105"/>
          <p:cNvSpPr txBox="1"/>
          <p:nvPr>
            <p:ph idx="1" type="body"/>
          </p:nvPr>
        </p:nvSpPr>
        <p:spPr>
          <a:xfrm>
            <a:off x="457200" y="1092776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1" i="0" sz="900" cap="none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0" name="Google Shape;810;p105"/>
          <p:cNvSpPr txBox="1"/>
          <p:nvPr>
            <p:ph idx="2" type="body"/>
          </p:nvPr>
        </p:nvSpPr>
        <p:spPr>
          <a:xfrm>
            <a:off x="457200" y="1485900"/>
            <a:ext cx="82296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•"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1" name="Google Shape;811;p105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630">
          <p15:clr>
            <a:srgbClr val="9FCC3B"/>
          </p15:clr>
        </p15:guide>
        <p15:guide id="2" orient="horz" pos="846">
          <p15:clr>
            <a:srgbClr val="9FCC3B"/>
          </p15:clr>
        </p15:guide>
        <p15:guide id="3" orient="horz" pos="93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6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4" name="Google Shape;814;p106"/>
          <p:cNvSpPr txBox="1"/>
          <p:nvPr>
            <p:ph idx="1" type="body"/>
          </p:nvPr>
        </p:nvSpPr>
        <p:spPr>
          <a:xfrm>
            <a:off x="457200" y="1285875"/>
            <a:ext cx="39363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5" name="Google Shape;815;p106"/>
          <p:cNvSpPr txBox="1"/>
          <p:nvPr>
            <p:ph idx="2" type="body"/>
          </p:nvPr>
        </p:nvSpPr>
        <p:spPr>
          <a:xfrm>
            <a:off x="4750594" y="1285874"/>
            <a:ext cx="39363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6" name="Google Shape;816;p106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7"/>
          <p:cNvSpPr txBox="1"/>
          <p:nvPr>
            <p:ph type="title"/>
          </p:nvPr>
        </p:nvSpPr>
        <p:spPr>
          <a:xfrm>
            <a:off x="457200" y="688183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9" name="Google Shape;819;p107"/>
          <p:cNvSpPr txBox="1"/>
          <p:nvPr>
            <p:ph idx="1" type="body"/>
          </p:nvPr>
        </p:nvSpPr>
        <p:spPr>
          <a:xfrm>
            <a:off x="457199" y="1307735"/>
            <a:ext cx="393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0" name="Google Shape;820;p107"/>
          <p:cNvSpPr txBox="1"/>
          <p:nvPr>
            <p:ph idx="2" type="body"/>
          </p:nvPr>
        </p:nvSpPr>
        <p:spPr>
          <a:xfrm>
            <a:off x="457199" y="1606165"/>
            <a:ext cx="39366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1" name="Google Shape;821;p107"/>
          <p:cNvSpPr txBox="1"/>
          <p:nvPr>
            <p:ph idx="3" type="body"/>
          </p:nvPr>
        </p:nvSpPr>
        <p:spPr>
          <a:xfrm>
            <a:off x="4750594" y="1307735"/>
            <a:ext cx="393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2" name="Google Shape;822;p107"/>
          <p:cNvSpPr txBox="1"/>
          <p:nvPr>
            <p:ph idx="4" type="body"/>
          </p:nvPr>
        </p:nvSpPr>
        <p:spPr>
          <a:xfrm>
            <a:off x="4750594" y="1606165"/>
            <a:ext cx="39366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3" name="Google Shape;823;p107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00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with subheadings">
  <p:cSld name="Three column with subheadings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8"/>
          <p:cNvSpPr txBox="1"/>
          <p:nvPr>
            <p:ph type="title"/>
          </p:nvPr>
        </p:nvSpPr>
        <p:spPr>
          <a:xfrm>
            <a:off x="457200" y="688183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6" name="Google Shape;826;p108"/>
          <p:cNvSpPr txBox="1"/>
          <p:nvPr>
            <p:ph idx="1" type="body"/>
          </p:nvPr>
        </p:nvSpPr>
        <p:spPr>
          <a:xfrm>
            <a:off x="457199" y="1307735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7" name="Google Shape;827;p108"/>
          <p:cNvSpPr txBox="1"/>
          <p:nvPr>
            <p:ph idx="2" type="body"/>
          </p:nvPr>
        </p:nvSpPr>
        <p:spPr>
          <a:xfrm>
            <a:off x="457199" y="1606165"/>
            <a:ext cx="26130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8" name="Google Shape;828;p108"/>
          <p:cNvSpPr txBox="1"/>
          <p:nvPr>
            <p:ph idx="3" type="body"/>
          </p:nvPr>
        </p:nvSpPr>
        <p:spPr>
          <a:xfrm>
            <a:off x="3265551" y="1307735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9" name="Google Shape;829;p108"/>
          <p:cNvSpPr txBox="1"/>
          <p:nvPr>
            <p:ph idx="4" type="body"/>
          </p:nvPr>
        </p:nvSpPr>
        <p:spPr>
          <a:xfrm>
            <a:off x="3265550" y="1606165"/>
            <a:ext cx="26130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0" name="Google Shape;830;p108"/>
          <p:cNvSpPr txBox="1"/>
          <p:nvPr>
            <p:ph idx="5" type="body"/>
          </p:nvPr>
        </p:nvSpPr>
        <p:spPr>
          <a:xfrm>
            <a:off x="6073902" y="1307735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31" name="Google Shape;831;p108"/>
          <p:cNvSpPr txBox="1"/>
          <p:nvPr>
            <p:ph idx="6" type="body"/>
          </p:nvPr>
        </p:nvSpPr>
        <p:spPr>
          <a:xfrm>
            <a:off x="6073902" y="1606165"/>
            <a:ext cx="26130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2" name="Google Shape;832;p108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008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with subheadings">
  <p:cSld name="Four column with subheadings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09"/>
          <p:cNvSpPr txBox="1"/>
          <p:nvPr>
            <p:ph type="title"/>
          </p:nvPr>
        </p:nvSpPr>
        <p:spPr>
          <a:xfrm>
            <a:off x="457200" y="688183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5" name="Google Shape;835;p109"/>
          <p:cNvSpPr txBox="1"/>
          <p:nvPr>
            <p:ph idx="1" type="body"/>
          </p:nvPr>
        </p:nvSpPr>
        <p:spPr>
          <a:xfrm>
            <a:off x="457199" y="1307735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36" name="Google Shape;836;p109"/>
          <p:cNvSpPr txBox="1"/>
          <p:nvPr>
            <p:ph idx="2" type="body"/>
          </p:nvPr>
        </p:nvSpPr>
        <p:spPr>
          <a:xfrm>
            <a:off x="457199" y="1606165"/>
            <a:ext cx="17832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7" name="Google Shape;837;p109"/>
          <p:cNvSpPr txBox="1"/>
          <p:nvPr>
            <p:ph idx="3" type="body"/>
          </p:nvPr>
        </p:nvSpPr>
        <p:spPr>
          <a:xfrm>
            <a:off x="2606039" y="1307735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38" name="Google Shape;838;p109"/>
          <p:cNvSpPr txBox="1"/>
          <p:nvPr>
            <p:ph idx="4" type="body"/>
          </p:nvPr>
        </p:nvSpPr>
        <p:spPr>
          <a:xfrm>
            <a:off x="2606039" y="1606165"/>
            <a:ext cx="17832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9" name="Google Shape;839;p109"/>
          <p:cNvSpPr txBox="1"/>
          <p:nvPr>
            <p:ph idx="5" type="body"/>
          </p:nvPr>
        </p:nvSpPr>
        <p:spPr>
          <a:xfrm>
            <a:off x="4754879" y="1307735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0" name="Google Shape;840;p109"/>
          <p:cNvSpPr txBox="1"/>
          <p:nvPr>
            <p:ph idx="6" type="body"/>
          </p:nvPr>
        </p:nvSpPr>
        <p:spPr>
          <a:xfrm>
            <a:off x="4754880" y="1606165"/>
            <a:ext cx="17832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1" name="Google Shape;841;p109"/>
          <p:cNvSpPr txBox="1"/>
          <p:nvPr>
            <p:ph idx="7" type="body"/>
          </p:nvPr>
        </p:nvSpPr>
        <p:spPr>
          <a:xfrm>
            <a:off x="6903720" y="1307735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2" name="Google Shape;842;p109"/>
          <p:cNvSpPr txBox="1"/>
          <p:nvPr>
            <p:ph idx="8" type="body"/>
          </p:nvPr>
        </p:nvSpPr>
        <p:spPr>
          <a:xfrm>
            <a:off x="6903720" y="1606165"/>
            <a:ext cx="17832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3" name="Google Shape;843;p109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00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0"/>
          <p:cNvSpPr txBox="1"/>
          <p:nvPr>
            <p:ph type="title"/>
          </p:nvPr>
        </p:nvSpPr>
        <p:spPr>
          <a:xfrm>
            <a:off x="457200" y="688183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6" name="Google Shape;846;p110"/>
          <p:cNvSpPr txBox="1"/>
          <p:nvPr>
            <p:ph idx="1" type="body"/>
          </p:nvPr>
        </p:nvSpPr>
        <p:spPr>
          <a:xfrm>
            <a:off x="457199" y="1285876"/>
            <a:ext cx="40290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47" name="Google Shape;847;p110"/>
          <p:cNvSpPr/>
          <p:nvPr>
            <p:ph idx="2" type="pic"/>
          </p:nvPr>
        </p:nvSpPr>
        <p:spPr>
          <a:xfrm>
            <a:off x="4657725" y="1285876"/>
            <a:ext cx="4029000" cy="3372000"/>
          </a:xfrm>
          <a:prstGeom prst="rect">
            <a:avLst/>
          </a:prstGeom>
          <a:noFill/>
          <a:ln>
            <a:noFill/>
          </a:ln>
        </p:spPr>
      </p:sp>
      <p:sp>
        <p:nvSpPr>
          <p:cNvPr id="848" name="Google Shape;848;p110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Photo">
  <p:cSld name="Full Screen Photo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1"/>
          <p:cNvSpPr/>
          <p:nvPr>
            <p:ph idx="2" type="pic"/>
          </p:nvPr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851" name="Google Shape;851;p111"/>
          <p:cNvSpPr txBox="1"/>
          <p:nvPr>
            <p:ph type="title"/>
          </p:nvPr>
        </p:nvSpPr>
        <p:spPr>
          <a:xfrm>
            <a:off x="457200" y="-468323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logo wall light">
  <p:cSld name="Customer logo wall light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2"/>
          <p:cNvSpPr/>
          <p:nvPr/>
        </p:nvSpPr>
        <p:spPr>
          <a:xfrm>
            <a:off x="0" y="1261872"/>
            <a:ext cx="9144000" cy="318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4" name="Google Shape;854;p112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5" name="Google Shape;855;p112"/>
          <p:cNvSpPr txBox="1"/>
          <p:nvPr>
            <p:ph idx="1" type="body"/>
          </p:nvPr>
        </p:nvSpPr>
        <p:spPr>
          <a:xfrm>
            <a:off x="593131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6" name="Google Shape;856;p112"/>
          <p:cNvSpPr txBox="1"/>
          <p:nvPr>
            <p:ph idx="2" type="body"/>
          </p:nvPr>
        </p:nvSpPr>
        <p:spPr>
          <a:xfrm>
            <a:off x="2788510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7" name="Google Shape;857;p112"/>
          <p:cNvSpPr txBox="1"/>
          <p:nvPr>
            <p:ph idx="3" type="body"/>
          </p:nvPr>
        </p:nvSpPr>
        <p:spPr>
          <a:xfrm>
            <a:off x="4983890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8" name="Google Shape;858;p112"/>
          <p:cNvSpPr txBox="1"/>
          <p:nvPr>
            <p:ph idx="4" type="body"/>
          </p:nvPr>
        </p:nvSpPr>
        <p:spPr>
          <a:xfrm>
            <a:off x="7179269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9" name="Google Shape;859;p112"/>
          <p:cNvSpPr txBox="1"/>
          <p:nvPr>
            <p:ph idx="5" type="body"/>
          </p:nvPr>
        </p:nvSpPr>
        <p:spPr>
          <a:xfrm>
            <a:off x="593131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0" name="Google Shape;860;p112"/>
          <p:cNvSpPr txBox="1"/>
          <p:nvPr>
            <p:ph idx="6" type="body"/>
          </p:nvPr>
        </p:nvSpPr>
        <p:spPr>
          <a:xfrm>
            <a:off x="2788510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1" name="Google Shape;861;p112"/>
          <p:cNvSpPr txBox="1"/>
          <p:nvPr>
            <p:ph idx="7" type="body"/>
          </p:nvPr>
        </p:nvSpPr>
        <p:spPr>
          <a:xfrm>
            <a:off x="4983890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2" name="Google Shape;862;p112"/>
          <p:cNvSpPr txBox="1"/>
          <p:nvPr>
            <p:ph idx="8" type="body"/>
          </p:nvPr>
        </p:nvSpPr>
        <p:spPr>
          <a:xfrm>
            <a:off x="7179269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3" name="Google Shape;863;p112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logo wall">
  <p:cSld name="Customer logo wall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3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13"/>
          <p:cNvSpPr txBox="1"/>
          <p:nvPr>
            <p:ph idx="1" type="body"/>
          </p:nvPr>
        </p:nvSpPr>
        <p:spPr>
          <a:xfrm>
            <a:off x="593131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7" name="Google Shape;867;p113"/>
          <p:cNvSpPr txBox="1"/>
          <p:nvPr>
            <p:ph idx="2" type="body"/>
          </p:nvPr>
        </p:nvSpPr>
        <p:spPr>
          <a:xfrm>
            <a:off x="2788510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8" name="Google Shape;868;p113"/>
          <p:cNvSpPr txBox="1"/>
          <p:nvPr>
            <p:ph idx="3" type="body"/>
          </p:nvPr>
        </p:nvSpPr>
        <p:spPr>
          <a:xfrm>
            <a:off x="4983890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9" name="Google Shape;869;p113"/>
          <p:cNvSpPr txBox="1"/>
          <p:nvPr>
            <p:ph idx="4" type="body"/>
          </p:nvPr>
        </p:nvSpPr>
        <p:spPr>
          <a:xfrm>
            <a:off x="7179269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0" name="Google Shape;870;p113"/>
          <p:cNvSpPr txBox="1"/>
          <p:nvPr>
            <p:ph idx="5" type="body"/>
          </p:nvPr>
        </p:nvSpPr>
        <p:spPr>
          <a:xfrm>
            <a:off x="593131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1" name="Google Shape;871;p113"/>
          <p:cNvSpPr txBox="1"/>
          <p:nvPr>
            <p:ph idx="6" type="body"/>
          </p:nvPr>
        </p:nvSpPr>
        <p:spPr>
          <a:xfrm>
            <a:off x="2788510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2" name="Google Shape;872;p113"/>
          <p:cNvSpPr txBox="1"/>
          <p:nvPr>
            <p:ph idx="7" type="body"/>
          </p:nvPr>
        </p:nvSpPr>
        <p:spPr>
          <a:xfrm>
            <a:off x="4983890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3" name="Google Shape;873;p113"/>
          <p:cNvSpPr txBox="1"/>
          <p:nvPr>
            <p:ph idx="8" type="body"/>
          </p:nvPr>
        </p:nvSpPr>
        <p:spPr>
          <a:xfrm>
            <a:off x="7179269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4" name="Google Shape;874;p113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ith Subtitle">
  <p:cSld name="Two Content with Subtitle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4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14"/>
          <p:cNvSpPr txBox="1"/>
          <p:nvPr>
            <p:ph idx="1" type="body"/>
          </p:nvPr>
        </p:nvSpPr>
        <p:spPr>
          <a:xfrm>
            <a:off x="464344" y="1091976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1" i="0" sz="900" cap="none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8" name="Google Shape;878;p114"/>
          <p:cNvSpPr txBox="1"/>
          <p:nvPr>
            <p:ph idx="2" type="body"/>
          </p:nvPr>
        </p:nvSpPr>
        <p:spPr>
          <a:xfrm>
            <a:off x="457200" y="1600200"/>
            <a:ext cx="39363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9" name="Google Shape;879;p114"/>
          <p:cNvSpPr txBox="1"/>
          <p:nvPr>
            <p:ph idx="3" type="body"/>
          </p:nvPr>
        </p:nvSpPr>
        <p:spPr>
          <a:xfrm>
            <a:off x="4750594" y="1600199"/>
            <a:ext cx="39363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0" name="Google Shape;880;p114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880">
          <p15:clr>
            <a:srgbClr val="FBAE40"/>
          </p15:clr>
        </p15:guide>
        <p15:guide id="2" orient="horz" pos="630">
          <p15:clr>
            <a:srgbClr val="9FCC3B"/>
          </p15:clr>
        </p15:guide>
        <p15:guide id="3" orient="horz" pos="846">
          <p15:clr>
            <a:srgbClr val="9FCC3B"/>
          </p15:clr>
        </p15:guide>
        <p15:guide id="4" orient="horz" pos="1008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, Subtitle, and Bullets">
  <p:cSld name="Two Content, Subtitle, and Bullets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5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3" name="Google Shape;883;p115"/>
          <p:cNvSpPr txBox="1"/>
          <p:nvPr>
            <p:ph idx="1" type="body"/>
          </p:nvPr>
        </p:nvSpPr>
        <p:spPr>
          <a:xfrm>
            <a:off x="464344" y="1091976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1" i="0" sz="900" cap="none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4" name="Google Shape;884;p115"/>
          <p:cNvSpPr txBox="1"/>
          <p:nvPr>
            <p:ph idx="2" type="body"/>
          </p:nvPr>
        </p:nvSpPr>
        <p:spPr>
          <a:xfrm>
            <a:off x="457200" y="1600201"/>
            <a:ext cx="39363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8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5" name="Google Shape;885;p115"/>
          <p:cNvSpPr txBox="1"/>
          <p:nvPr>
            <p:ph idx="3" type="body"/>
          </p:nvPr>
        </p:nvSpPr>
        <p:spPr>
          <a:xfrm>
            <a:off x="4750594" y="1600200"/>
            <a:ext cx="39363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8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6" name="Google Shape;886;p115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880">
          <p15:clr>
            <a:srgbClr val="FBAE40"/>
          </p15:clr>
        </p15:guide>
        <p15:guide id="2" orient="horz" pos="630">
          <p15:clr>
            <a:srgbClr val="9FCC3B"/>
          </p15:clr>
        </p15:guide>
        <p15:guide id="3" orient="horz" pos="846">
          <p15:clr>
            <a:srgbClr val="9FCC3B"/>
          </p15:clr>
        </p15:guide>
        <p15:guide id="4" orient="horz" pos="1008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title"/>
          </p:nvPr>
        </p:nvSpPr>
        <p:spPr>
          <a:xfrm>
            <a:off x="457199" y="1496416"/>
            <a:ext cx="60504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Play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9" name="Google Shape;889;p116"/>
          <p:cNvSpPr txBox="1"/>
          <p:nvPr>
            <p:ph idx="1" type="body"/>
          </p:nvPr>
        </p:nvSpPr>
        <p:spPr>
          <a:xfrm>
            <a:off x="457199" y="3095625"/>
            <a:ext cx="605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0" name="Google Shape;890;p116"/>
          <p:cNvSpPr txBox="1"/>
          <p:nvPr>
            <p:ph idx="2" type="body"/>
          </p:nvPr>
        </p:nvSpPr>
        <p:spPr>
          <a:xfrm>
            <a:off x="457199" y="3372624"/>
            <a:ext cx="60504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1" name="Google Shape;891;p116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92" name="Google Shape;892;p116"/>
          <p:cNvSpPr txBox="1"/>
          <p:nvPr>
            <p:ph idx="3" type="body"/>
          </p:nvPr>
        </p:nvSpPr>
        <p:spPr>
          <a:xfrm>
            <a:off x="225027" y="1485900"/>
            <a:ext cx="232200" cy="232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3" name="Google Shape;893;p116"/>
          <p:cNvSpPr txBox="1"/>
          <p:nvPr>
            <p:ph idx="4" type="body"/>
          </p:nvPr>
        </p:nvSpPr>
        <p:spPr>
          <a:xfrm>
            <a:off x="2576513" y="2455664"/>
            <a:ext cx="232200" cy="232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936">
          <p15:clr>
            <a:srgbClr val="FBAE40"/>
          </p15:clr>
        </p15:guide>
        <p15:guide id="2" orient="horz" pos="1944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Color set 3 - block comp 2h">
  <p:cSld name="Section Header - Color set 3 - block comp 2h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8577" cy="514875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17"/>
          <p:cNvSpPr txBox="1"/>
          <p:nvPr/>
        </p:nvSpPr>
        <p:spPr>
          <a:xfrm>
            <a:off x="855813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Amazon Confidential and Trademark.</a:t>
            </a:r>
            <a:endParaRPr sz="1100"/>
          </a:p>
        </p:txBody>
      </p:sp>
      <p:sp>
        <p:nvSpPr>
          <p:cNvPr id="897" name="Google Shape;897;p117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898" name="Google Shape;89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71" y="4753502"/>
            <a:ext cx="274320" cy="164067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17"/>
          <p:cNvSpPr txBox="1"/>
          <p:nvPr>
            <p:ph type="title"/>
          </p:nvPr>
        </p:nvSpPr>
        <p:spPr>
          <a:xfrm>
            <a:off x="457200" y="1789228"/>
            <a:ext cx="30390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ode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8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2" name="Google Shape;902;p118"/>
          <p:cNvSpPr txBox="1"/>
          <p:nvPr>
            <p:ph idx="1" type="body"/>
          </p:nvPr>
        </p:nvSpPr>
        <p:spPr>
          <a:xfrm>
            <a:off x="457200" y="1285875"/>
            <a:ext cx="8229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3" name="Google Shape;903;p118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- Two Content">
  <p:cSld name="Code - Two Content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9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6" name="Google Shape;906;p119"/>
          <p:cNvSpPr txBox="1"/>
          <p:nvPr>
            <p:ph idx="1" type="body"/>
          </p:nvPr>
        </p:nvSpPr>
        <p:spPr>
          <a:xfrm>
            <a:off x="457200" y="1285875"/>
            <a:ext cx="39363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7" name="Google Shape;907;p119"/>
          <p:cNvSpPr txBox="1"/>
          <p:nvPr>
            <p:ph idx="2" type="body"/>
          </p:nvPr>
        </p:nvSpPr>
        <p:spPr>
          <a:xfrm>
            <a:off x="4750594" y="1285875"/>
            <a:ext cx="39363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8" name="Google Shape;908;p119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20"/>
          <p:cNvSpPr txBox="1"/>
          <p:nvPr>
            <p:ph type="title"/>
          </p:nvPr>
        </p:nvSpPr>
        <p:spPr>
          <a:xfrm>
            <a:off x="489942" y="2419914"/>
            <a:ext cx="5118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lay"/>
              <a:buNone/>
              <a:defRPr b="1" sz="2100"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1" name="Google Shape;911;p120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12" name="Google Shape;912;p120"/>
          <p:cNvSpPr txBox="1"/>
          <p:nvPr/>
        </p:nvSpPr>
        <p:spPr>
          <a:xfrm>
            <a:off x="457199" y="1821656"/>
            <a:ext cx="5150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6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Q&amp;A</a:t>
            </a:r>
            <a:endParaRPr sz="1100"/>
          </a:p>
        </p:txBody>
      </p:sp>
      <p:pic>
        <p:nvPicPr>
          <p:cNvPr id="913" name="Google Shape;913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471" y="4753502"/>
            <a:ext cx="274320" cy="16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or Demo Divider">
  <p:cSld name="Video or Demo Divider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1"/>
          <p:cNvSpPr txBox="1"/>
          <p:nvPr>
            <p:ph type="title"/>
          </p:nvPr>
        </p:nvSpPr>
        <p:spPr>
          <a:xfrm>
            <a:off x="457200" y="2080077"/>
            <a:ext cx="58674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Play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6004" y="1745754"/>
            <a:ext cx="1651993" cy="1651993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22"/>
          <p:cNvSpPr/>
          <p:nvPr>
            <p:ph idx="2" type="media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411475" spcFirstLastPara="1" rIns="0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919" name="Google Shape;919;p122"/>
          <p:cNvSpPr txBox="1"/>
          <p:nvPr>
            <p:ph type="title"/>
          </p:nvPr>
        </p:nvSpPr>
        <p:spPr>
          <a:xfrm>
            <a:off x="457200" y="-476249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 Slide 1">
  <p:cSld name="Open Slid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20450" y="43700"/>
            <a:ext cx="819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23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2" name="Google Shape;922;p123"/>
          <p:cNvSpPr txBox="1"/>
          <p:nvPr>
            <p:ph idx="1" type="body"/>
          </p:nvPr>
        </p:nvSpPr>
        <p:spPr>
          <a:xfrm>
            <a:off x="457199" y="1294208"/>
            <a:ext cx="40290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23" name="Google Shape;923;p123"/>
          <p:cNvSpPr txBox="1"/>
          <p:nvPr>
            <p:ph idx="2" type="body"/>
          </p:nvPr>
        </p:nvSpPr>
        <p:spPr>
          <a:xfrm>
            <a:off x="4657725" y="1285876"/>
            <a:ext cx="40290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•"/>
              <a:defRPr sz="2100"/>
            </a:lvl1pPr>
            <a:lvl2pPr indent="-3302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  <a:defRPr sz="1800"/>
            </a:lvl2pPr>
            <a:lvl3pPr indent="-32385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Char char="–"/>
              <a:defRPr sz="1500"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/>
            </a:lvl5pPr>
            <a:lvl6pPr indent="-32385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Color set 3 - block comp 3o">
  <p:cSld name="Thank You - Color set 3 - block comp 3o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4"/>
          <p:cNvSpPr txBox="1"/>
          <p:nvPr>
            <p:ph type="title"/>
          </p:nvPr>
        </p:nvSpPr>
        <p:spPr>
          <a:xfrm>
            <a:off x="457200" y="-464758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926" name="Google Shape;926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6" y="0"/>
            <a:ext cx="9148576" cy="5151438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24"/>
          <p:cNvSpPr txBox="1"/>
          <p:nvPr/>
        </p:nvSpPr>
        <p:spPr>
          <a:xfrm>
            <a:off x="378357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Amazon Confidential and Trademark.</a:t>
            </a:r>
            <a:endParaRPr sz="1100"/>
          </a:p>
        </p:txBody>
      </p:sp>
      <p:sp>
        <p:nvSpPr>
          <p:cNvPr id="928" name="Google Shape;928;p124"/>
          <p:cNvSpPr txBox="1"/>
          <p:nvPr/>
        </p:nvSpPr>
        <p:spPr>
          <a:xfrm>
            <a:off x="457199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929" name="Google Shape;929;p124"/>
          <p:cNvSpPr txBox="1"/>
          <p:nvPr>
            <p:ph idx="1" type="body"/>
          </p:nvPr>
        </p:nvSpPr>
        <p:spPr>
          <a:xfrm>
            <a:off x="464344" y="2716232"/>
            <a:ext cx="149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0" name="Google Shape;930;p124"/>
          <p:cNvSpPr txBox="1"/>
          <p:nvPr>
            <p:ph idx="2" type="body"/>
          </p:nvPr>
        </p:nvSpPr>
        <p:spPr>
          <a:xfrm>
            <a:off x="464344" y="2993231"/>
            <a:ext cx="1495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1" name="Google Shape;931;p124"/>
          <p:cNvSpPr txBox="1"/>
          <p:nvPr>
            <p:ph idx="3" type="body"/>
          </p:nvPr>
        </p:nvSpPr>
        <p:spPr>
          <a:xfrm>
            <a:off x="2035969" y="2716232"/>
            <a:ext cx="149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2" name="Google Shape;932;p124"/>
          <p:cNvSpPr txBox="1"/>
          <p:nvPr>
            <p:ph idx="4" type="body"/>
          </p:nvPr>
        </p:nvSpPr>
        <p:spPr>
          <a:xfrm>
            <a:off x="2035969" y="2993231"/>
            <a:ext cx="1495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33" name="Google Shape;933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527867"/>
            <a:ext cx="752380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4"/>
          <p:cNvSpPr txBox="1"/>
          <p:nvPr>
            <p:ph idx="5" type="body"/>
          </p:nvPr>
        </p:nvSpPr>
        <p:spPr>
          <a:xfrm>
            <a:off x="3607594" y="2716232"/>
            <a:ext cx="149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5" name="Google Shape;935;p124"/>
          <p:cNvSpPr txBox="1"/>
          <p:nvPr>
            <p:ph idx="6" type="body"/>
          </p:nvPr>
        </p:nvSpPr>
        <p:spPr>
          <a:xfrm>
            <a:off x="3607594" y="2993231"/>
            <a:ext cx="1495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6" name="Google Shape;936;p124"/>
          <p:cNvSpPr/>
          <p:nvPr>
            <p:ph idx="7" type="pic"/>
          </p:nvPr>
        </p:nvSpPr>
        <p:spPr>
          <a:xfrm>
            <a:off x="6127772" y="2218482"/>
            <a:ext cx="1953300" cy="1875000"/>
          </a:xfrm>
          <a:prstGeom prst="rect">
            <a:avLst/>
          </a:prstGeom>
          <a:noFill/>
          <a:ln>
            <a:noFill/>
          </a:ln>
        </p:spPr>
      </p:sp>
      <p:sp>
        <p:nvSpPr>
          <p:cNvPr id="937" name="Google Shape;937;p124"/>
          <p:cNvSpPr txBox="1"/>
          <p:nvPr/>
        </p:nvSpPr>
        <p:spPr>
          <a:xfrm>
            <a:off x="6060276" y="1672784"/>
            <a:ext cx="234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Survey Link QR: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 Slide 1">
  <p:cSld name="Open Slide_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26"/>
          <p:cNvSpPr txBox="1"/>
          <p:nvPr>
            <p:ph type="title"/>
          </p:nvPr>
        </p:nvSpPr>
        <p:spPr>
          <a:xfrm>
            <a:off x="420450" y="43700"/>
            <a:ext cx="819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28"/>
          <p:cNvSpPr txBox="1"/>
          <p:nvPr>
            <p:ph type="title"/>
          </p:nvPr>
        </p:nvSpPr>
        <p:spPr>
          <a:xfrm>
            <a:off x="1489350" y="2313325"/>
            <a:ext cx="6165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29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lobal Background Two Third">
  <p:cSld name="Global Background Two Third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30"/>
          <p:cNvSpPr/>
          <p:nvPr/>
        </p:nvSpPr>
        <p:spPr>
          <a:xfrm>
            <a:off x="5376125" y="-12600"/>
            <a:ext cx="3768000" cy="4699500"/>
          </a:xfrm>
          <a:prstGeom prst="rect">
            <a:avLst/>
          </a:prstGeom>
          <a:solidFill>
            <a:srgbClr val="D3D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1" name="Google Shape;951;p130"/>
          <p:cNvGrpSpPr/>
          <p:nvPr/>
        </p:nvGrpSpPr>
        <p:grpSpPr>
          <a:xfrm>
            <a:off x="6980671" y="3201444"/>
            <a:ext cx="1522101" cy="1277417"/>
            <a:chOff x="7907343" y="3695700"/>
            <a:chExt cx="1158725" cy="884087"/>
          </a:xfrm>
        </p:grpSpPr>
        <p:sp>
          <p:nvSpPr>
            <p:cNvPr id="952" name="Google Shape;952;p130"/>
            <p:cNvSpPr/>
            <p:nvPr/>
          </p:nvSpPr>
          <p:spPr>
            <a:xfrm>
              <a:off x="8272468" y="3787775"/>
              <a:ext cx="11100" cy="270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cubicBezTo>
                    <a:pt x="48000" y="0"/>
                    <a:pt x="72000" y="30000"/>
                    <a:pt x="72000" y="50000"/>
                  </a:cubicBezTo>
                  <a:cubicBezTo>
                    <a:pt x="72000" y="60000"/>
                    <a:pt x="0" y="70000"/>
                    <a:pt x="0" y="90000"/>
                  </a:cubicBezTo>
                  <a:cubicBezTo>
                    <a:pt x="0" y="100000"/>
                    <a:pt x="0" y="120000"/>
                    <a:pt x="24000" y="120000"/>
                  </a:cubicBezTo>
                  <a:cubicBezTo>
                    <a:pt x="96000" y="120000"/>
                    <a:pt x="72000" y="90000"/>
                    <a:pt x="72000" y="60000"/>
                  </a:cubicBezTo>
                  <a:cubicBezTo>
                    <a:pt x="96000" y="60000"/>
                    <a:pt x="120000" y="50000"/>
                    <a:pt x="120000" y="30000"/>
                  </a:cubicBezTo>
                  <a:cubicBezTo>
                    <a:pt x="120000" y="10000"/>
                    <a:pt x="120000" y="20000"/>
                    <a:pt x="96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30"/>
            <p:cNvSpPr/>
            <p:nvPr/>
          </p:nvSpPr>
          <p:spPr>
            <a:xfrm>
              <a:off x="8526468" y="3763962"/>
              <a:ext cx="69900" cy="39600"/>
            </a:xfrm>
            <a:custGeom>
              <a:rect b="b" l="l" r="r" t="t"/>
              <a:pathLst>
                <a:path extrusionOk="0" h="120000" w="120000">
                  <a:moveTo>
                    <a:pt x="30000" y="106666"/>
                  </a:moveTo>
                  <a:cubicBezTo>
                    <a:pt x="30000" y="113333"/>
                    <a:pt x="30000" y="113333"/>
                    <a:pt x="30000" y="113333"/>
                  </a:cubicBezTo>
                  <a:cubicBezTo>
                    <a:pt x="30000" y="106666"/>
                    <a:pt x="30000" y="106666"/>
                    <a:pt x="30000" y="106666"/>
                  </a:cubicBezTo>
                  <a:cubicBezTo>
                    <a:pt x="30000" y="106666"/>
                    <a:pt x="30000" y="106666"/>
                    <a:pt x="30000" y="106666"/>
                  </a:cubicBezTo>
                  <a:moveTo>
                    <a:pt x="108750" y="0"/>
                  </a:moveTo>
                  <a:cubicBezTo>
                    <a:pt x="93750" y="0"/>
                    <a:pt x="101250" y="40000"/>
                    <a:pt x="86250" y="53333"/>
                  </a:cubicBezTo>
                  <a:cubicBezTo>
                    <a:pt x="75000" y="60000"/>
                    <a:pt x="60000" y="60000"/>
                    <a:pt x="45000" y="66666"/>
                  </a:cubicBezTo>
                  <a:cubicBezTo>
                    <a:pt x="45000" y="66666"/>
                    <a:pt x="37500" y="73333"/>
                    <a:pt x="33750" y="73333"/>
                  </a:cubicBezTo>
                  <a:cubicBezTo>
                    <a:pt x="33750" y="73333"/>
                    <a:pt x="33750" y="73333"/>
                    <a:pt x="33750" y="73333"/>
                  </a:cubicBezTo>
                  <a:cubicBezTo>
                    <a:pt x="0" y="73333"/>
                    <a:pt x="0" y="73333"/>
                    <a:pt x="0" y="73333"/>
                  </a:cubicBezTo>
                  <a:cubicBezTo>
                    <a:pt x="3750" y="93333"/>
                    <a:pt x="18750" y="93333"/>
                    <a:pt x="26250" y="106666"/>
                  </a:cubicBezTo>
                  <a:cubicBezTo>
                    <a:pt x="26250" y="106666"/>
                    <a:pt x="30000" y="106666"/>
                    <a:pt x="30000" y="106666"/>
                  </a:cubicBezTo>
                  <a:cubicBezTo>
                    <a:pt x="30000" y="106666"/>
                    <a:pt x="30000" y="106666"/>
                    <a:pt x="30000" y="106666"/>
                  </a:cubicBezTo>
                  <a:cubicBezTo>
                    <a:pt x="30000" y="106666"/>
                    <a:pt x="30000" y="106666"/>
                    <a:pt x="30000" y="106666"/>
                  </a:cubicBezTo>
                  <a:cubicBezTo>
                    <a:pt x="33750" y="113333"/>
                    <a:pt x="41250" y="120000"/>
                    <a:pt x="45000" y="120000"/>
                  </a:cubicBezTo>
                  <a:cubicBezTo>
                    <a:pt x="67500" y="120000"/>
                    <a:pt x="78750" y="100000"/>
                    <a:pt x="97500" y="93333"/>
                  </a:cubicBezTo>
                  <a:cubicBezTo>
                    <a:pt x="97500" y="60000"/>
                    <a:pt x="120000" y="66666"/>
                    <a:pt x="120000" y="26666"/>
                  </a:cubicBezTo>
                  <a:cubicBezTo>
                    <a:pt x="120000" y="13333"/>
                    <a:pt x="116250" y="0"/>
                    <a:pt x="10875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30"/>
            <p:cNvSpPr/>
            <p:nvPr/>
          </p:nvSpPr>
          <p:spPr>
            <a:xfrm>
              <a:off x="8213732" y="3695700"/>
              <a:ext cx="355500" cy="184200"/>
            </a:xfrm>
            <a:custGeom>
              <a:rect b="b" l="l" r="r" t="t"/>
              <a:pathLst>
                <a:path extrusionOk="0" h="120000" w="120000">
                  <a:moveTo>
                    <a:pt x="10975" y="0"/>
                  </a:moveTo>
                  <a:cubicBezTo>
                    <a:pt x="6585" y="0"/>
                    <a:pt x="5121" y="7058"/>
                    <a:pt x="2926" y="7058"/>
                  </a:cubicBezTo>
                  <a:cubicBezTo>
                    <a:pt x="1463" y="7058"/>
                    <a:pt x="0" y="8470"/>
                    <a:pt x="0" y="11294"/>
                  </a:cubicBezTo>
                  <a:cubicBezTo>
                    <a:pt x="0" y="16941"/>
                    <a:pt x="5121" y="14117"/>
                    <a:pt x="6585" y="19764"/>
                  </a:cubicBezTo>
                  <a:cubicBezTo>
                    <a:pt x="6585" y="21176"/>
                    <a:pt x="7317" y="22588"/>
                    <a:pt x="8048" y="22588"/>
                  </a:cubicBezTo>
                  <a:cubicBezTo>
                    <a:pt x="8780" y="24000"/>
                    <a:pt x="9512" y="24000"/>
                    <a:pt x="10975" y="24000"/>
                  </a:cubicBezTo>
                  <a:cubicBezTo>
                    <a:pt x="13170" y="24000"/>
                    <a:pt x="14634" y="24000"/>
                    <a:pt x="16829" y="22588"/>
                  </a:cubicBezTo>
                  <a:cubicBezTo>
                    <a:pt x="18292" y="22588"/>
                    <a:pt x="18292" y="22588"/>
                    <a:pt x="18292" y="22588"/>
                  </a:cubicBezTo>
                  <a:cubicBezTo>
                    <a:pt x="16829" y="26823"/>
                    <a:pt x="10243" y="26823"/>
                    <a:pt x="7317" y="29647"/>
                  </a:cubicBezTo>
                  <a:cubicBezTo>
                    <a:pt x="8048" y="32470"/>
                    <a:pt x="10243" y="31058"/>
                    <a:pt x="10975" y="33882"/>
                  </a:cubicBezTo>
                  <a:cubicBezTo>
                    <a:pt x="12439" y="36705"/>
                    <a:pt x="10975" y="39529"/>
                    <a:pt x="12439" y="42352"/>
                  </a:cubicBezTo>
                  <a:cubicBezTo>
                    <a:pt x="12439" y="43764"/>
                    <a:pt x="13902" y="43764"/>
                    <a:pt x="14634" y="43764"/>
                  </a:cubicBezTo>
                  <a:cubicBezTo>
                    <a:pt x="16097" y="43764"/>
                    <a:pt x="16829" y="39529"/>
                    <a:pt x="17560" y="36705"/>
                  </a:cubicBezTo>
                  <a:cubicBezTo>
                    <a:pt x="17560" y="40941"/>
                    <a:pt x="17560" y="40941"/>
                    <a:pt x="17560" y="40941"/>
                  </a:cubicBezTo>
                  <a:cubicBezTo>
                    <a:pt x="17560" y="40941"/>
                    <a:pt x="18292" y="40941"/>
                    <a:pt x="18292" y="40941"/>
                  </a:cubicBezTo>
                  <a:cubicBezTo>
                    <a:pt x="21219" y="40941"/>
                    <a:pt x="21951" y="49411"/>
                    <a:pt x="24878" y="49411"/>
                  </a:cubicBezTo>
                  <a:cubicBezTo>
                    <a:pt x="28536" y="49411"/>
                    <a:pt x="33658" y="50823"/>
                    <a:pt x="36585" y="53647"/>
                  </a:cubicBezTo>
                  <a:cubicBezTo>
                    <a:pt x="38048" y="55058"/>
                    <a:pt x="43902" y="59294"/>
                    <a:pt x="44634" y="63529"/>
                  </a:cubicBezTo>
                  <a:cubicBezTo>
                    <a:pt x="46097" y="70588"/>
                    <a:pt x="44634" y="76235"/>
                    <a:pt x="47560" y="81882"/>
                  </a:cubicBezTo>
                  <a:cubicBezTo>
                    <a:pt x="46097" y="81882"/>
                    <a:pt x="42439" y="84705"/>
                    <a:pt x="42439" y="88941"/>
                  </a:cubicBezTo>
                  <a:cubicBezTo>
                    <a:pt x="42439" y="91764"/>
                    <a:pt x="44634" y="91764"/>
                    <a:pt x="46097" y="91764"/>
                  </a:cubicBezTo>
                  <a:cubicBezTo>
                    <a:pt x="50487" y="91764"/>
                    <a:pt x="50487" y="91764"/>
                    <a:pt x="50487" y="91764"/>
                  </a:cubicBezTo>
                  <a:cubicBezTo>
                    <a:pt x="50487" y="90352"/>
                    <a:pt x="52682" y="90352"/>
                    <a:pt x="53414" y="90352"/>
                  </a:cubicBezTo>
                  <a:cubicBezTo>
                    <a:pt x="58536" y="90352"/>
                    <a:pt x="60000" y="103058"/>
                    <a:pt x="65121" y="103058"/>
                  </a:cubicBezTo>
                  <a:cubicBezTo>
                    <a:pt x="68048" y="103058"/>
                    <a:pt x="68780" y="103058"/>
                    <a:pt x="73170" y="103058"/>
                  </a:cubicBezTo>
                  <a:cubicBezTo>
                    <a:pt x="73170" y="100235"/>
                    <a:pt x="75365" y="97411"/>
                    <a:pt x="74634" y="93176"/>
                  </a:cubicBezTo>
                  <a:cubicBezTo>
                    <a:pt x="77560" y="90352"/>
                    <a:pt x="76829" y="83294"/>
                    <a:pt x="81951" y="83294"/>
                  </a:cubicBezTo>
                  <a:cubicBezTo>
                    <a:pt x="88536" y="83294"/>
                    <a:pt x="92195" y="94588"/>
                    <a:pt x="96585" y="101647"/>
                  </a:cubicBezTo>
                  <a:cubicBezTo>
                    <a:pt x="97317" y="103058"/>
                    <a:pt x="98780" y="103058"/>
                    <a:pt x="98780" y="105882"/>
                  </a:cubicBezTo>
                  <a:cubicBezTo>
                    <a:pt x="98780" y="110117"/>
                    <a:pt x="103170" y="114352"/>
                    <a:pt x="106829" y="115764"/>
                  </a:cubicBezTo>
                  <a:cubicBezTo>
                    <a:pt x="111951" y="115764"/>
                    <a:pt x="111951" y="115764"/>
                    <a:pt x="111951" y="115764"/>
                  </a:cubicBezTo>
                  <a:cubicBezTo>
                    <a:pt x="112682" y="115764"/>
                    <a:pt x="115609" y="120000"/>
                    <a:pt x="115609" y="120000"/>
                  </a:cubicBezTo>
                  <a:cubicBezTo>
                    <a:pt x="116341" y="120000"/>
                    <a:pt x="117073" y="120000"/>
                    <a:pt x="117073" y="120000"/>
                  </a:cubicBezTo>
                  <a:cubicBezTo>
                    <a:pt x="117073" y="117176"/>
                    <a:pt x="118536" y="115764"/>
                    <a:pt x="120000" y="112941"/>
                  </a:cubicBezTo>
                  <a:cubicBezTo>
                    <a:pt x="119268" y="112941"/>
                    <a:pt x="116341" y="114352"/>
                    <a:pt x="115609" y="111529"/>
                  </a:cubicBezTo>
                  <a:cubicBezTo>
                    <a:pt x="115609" y="110117"/>
                    <a:pt x="114878" y="108705"/>
                    <a:pt x="113414" y="107294"/>
                  </a:cubicBezTo>
                  <a:cubicBezTo>
                    <a:pt x="113414" y="107294"/>
                    <a:pt x="113414" y="107294"/>
                    <a:pt x="113414" y="107294"/>
                  </a:cubicBezTo>
                  <a:cubicBezTo>
                    <a:pt x="113414" y="107294"/>
                    <a:pt x="112682" y="107294"/>
                    <a:pt x="112682" y="107294"/>
                  </a:cubicBezTo>
                  <a:cubicBezTo>
                    <a:pt x="112682" y="107294"/>
                    <a:pt x="111951" y="107294"/>
                    <a:pt x="111951" y="107294"/>
                  </a:cubicBezTo>
                  <a:cubicBezTo>
                    <a:pt x="111951" y="107294"/>
                    <a:pt x="111219" y="107294"/>
                    <a:pt x="111219" y="105882"/>
                  </a:cubicBezTo>
                  <a:cubicBezTo>
                    <a:pt x="110487" y="104470"/>
                    <a:pt x="110487" y="101647"/>
                    <a:pt x="109756" y="101647"/>
                  </a:cubicBezTo>
                  <a:cubicBezTo>
                    <a:pt x="108292" y="101647"/>
                    <a:pt x="105365" y="100235"/>
                    <a:pt x="104634" y="97411"/>
                  </a:cubicBezTo>
                  <a:cubicBezTo>
                    <a:pt x="103170" y="93176"/>
                    <a:pt x="103902" y="90352"/>
                    <a:pt x="101707" y="86117"/>
                  </a:cubicBezTo>
                  <a:cubicBezTo>
                    <a:pt x="100975" y="86117"/>
                    <a:pt x="98048" y="79058"/>
                    <a:pt x="98048" y="76235"/>
                  </a:cubicBezTo>
                  <a:cubicBezTo>
                    <a:pt x="98048" y="73411"/>
                    <a:pt x="101707" y="74823"/>
                    <a:pt x="101707" y="70588"/>
                  </a:cubicBezTo>
                  <a:cubicBezTo>
                    <a:pt x="101707" y="64941"/>
                    <a:pt x="100243" y="64941"/>
                    <a:pt x="98048" y="64941"/>
                  </a:cubicBezTo>
                  <a:cubicBezTo>
                    <a:pt x="98048" y="64941"/>
                    <a:pt x="98048" y="64941"/>
                    <a:pt x="98048" y="64941"/>
                  </a:cubicBezTo>
                  <a:cubicBezTo>
                    <a:pt x="97317" y="64941"/>
                    <a:pt x="97317" y="64941"/>
                    <a:pt x="97317" y="64941"/>
                  </a:cubicBezTo>
                  <a:cubicBezTo>
                    <a:pt x="96585" y="64941"/>
                    <a:pt x="95853" y="64941"/>
                    <a:pt x="95121" y="63529"/>
                  </a:cubicBezTo>
                  <a:cubicBezTo>
                    <a:pt x="90000" y="59294"/>
                    <a:pt x="90731" y="48000"/>
                    <a:pt x="84146" y="45176"/>
                  </a:cubicBezTo>
                  <a:cubicBezTo>
                    <a:pt x="82682" y="43764"/>
                    <a:pt x="81219" y="43764"/>
                    <a:pt x="81219" y="40941"/>
                  </a:cubicBezTo>
                  <a:cubicBezTo>
                    <a:pt x="79024" y="40941"/>
                    <a:pt x="77560" y="35294"/>
                    <a:pt x="74634" y="35294"/>
                  </a:cubicBezTo>
                  <a:cubicBezTo>
                    <a:pt x="70243" y="35294"/>
                    <a:pt x="63658" y="31058"/>
                    <a:pt x="60731" y="26823"/>
                  </a:cubicBezTo>
                  <a:cubicBezTo>
                    <a:pt x="60731" y="26823"/>
                    <a:pt x="60731" y="26823"/>
                    <a:pt x="60731" y="26823"/>
                  </a:cubicBezTo>
                  <a:cubicBezTo>
                    <a:pt x="60731" y="26823"/>
                    <a:pt x="60731" y="25411"/>
                    <a:pt x="60731" y="25411"/>
                  </a:cubicBezTo>
                  <a:cubicBezTo>
                    <a:pt x="60000" y="25411"/>
                    <a:pt x="60000" y="25411"/>
                    <a:pt x="60000" y="25411"/>
                  </a:cubicBezTo>
                  <a:cubicBezTo>
                    <a:pt x="60000" y="25411"/>
                    <a:pt x="60000" y="25411"/>
                    <a:pt x="60000" y="25411"/>
                  </a:cubicBezTo>
                  <a:cubicBezTo>
                    <a:pt x="59268" y="25411"/>
                    <a:pt x="57804" y="24000"/>
                    <a:pt x="57073" y="22588"/>
                  </a:cubicBezTo>
                  <a:cubicBezTo>
                    <a:pt x="51219" y="22588"/>
                    <a:pt x="51219" y="22588"/>
                    <a:pt x="51219" y="22588"/>
                  </a:cubicBezTo>
                  <a:cubicBezTo>
                    <a:pt x="49756" y="21176"/>
                    <a:pt x="48292" y="16941"/>
                    <a:pt x="46097" y="15529"/>
                  </a:cubicBezTo>
                  <a:cubicBezTo>
                    <a:pt x="45365" y="14117"/>
                    <a:pt x="43170" y="15529"/>
                    <a:pt x="43170" y="12705"/>
                  </a:cubicBezTo>
                  <a:cubicBezTo>
                    <a:pt x="40975" y="14117"/>
                    <a:pt x="38048" y="21176"/>
                    <a:pt x="36585" y="22588"/>
                  </a:cubicBezTo>
                  <a:cubicBezTo>
                    <a:pt x="33658" y="24000"/>
                    <a:pt x="32926" y="24000"/>
                    <a:pt x="31463" y="26823"/>
                  </a:cubicBezTo>
                  <a:cubicBezTo>
                    <a:pt x="31463" y="28235"/>
                    <a:pt x="29268" y="33882"/>
                    <a:pt x="27804" y="33882"/>
                  </a:cubicBezTo>
                  <a:cubicBezTo>
                    <a:pt x="26341" y="33882"/>
                    <a:pt x="23414" y="28235"/>
                    <a:pt x="23414" y="26823"/>
                  </a:cubicBezTo>
                  <a:cubicBezTo>
                    <a:pt x="21951" y="26823"/>
                    <a:pt x="20487" y="24000"/>
                    <a:pt x="20487" y="22588"/>
                  </a:cubicBezTo>
                  <a:cubicBezTo>
                    <a:pt x="20487" y="19764"/>
                    <a:pt x="20487" y="14117"/>
                    <a:pt x="20487" y="8470"/>
                  </a:cubicBezTo>
                  <a:cubicBezTo>
                    <a:pt x="16829" y="7058"/>
                    <a:pt x="13902" y="0"/>
                    <a:pt x="10975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30"/>
            <p:cNvSpPr/>
            <p:nvPr/>
          </p:nvSpPr>
          <p:spPr>
            <a:xfrm>
              <a:off x="8574093" y="3736975"/>
              <a:ext cx="36600" cy="34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7058" y="15000"/>
                    <a:pt x="21176" y="15000"/>
                    <a:pt x="35294" y="22500"/>
                  </a:cubicBezTo>
                  <a:cubicBezTo>
                    <a:pt x="63529" y="45000"/>
                    <a:pt x="63529" y="67500"/>
                    <a:pt x="84705" y="75000"/>
                  </a:cubicBezTo>
                  <a:cubicBezTo>
                    <a:pt x="84705" y="97500"/>
                    <a:pt x="84705" y="112500"/>
                    <a:pt x="105882" y="120000"/>
                  </a:cubicBezTo>
                  <a:cubicBezTo>
                    <a:pt x="105882" y="120000"/>
                    <a:pt x="105882" y="120000"/>
                    <a:pt x="112941" y="120000"/>
                  </a:cubicBezTo>
                  <a:cubicBezTo>
                    <a:pt x="112941" y="120000"/>
                    <a:pt x="112941" y="120000"/>
                    <a:pt x="120000" y="120000"/>
                  </a:cubicBezTo>
                  <a:cubicBezTo>
                    <a:pt x="112941" y="112500"/>
                    <a:pt x="120000" y="105000"/>
                    <a:pt x="120000" y="105000"/>
                  </a:cubicBezTo>
                  <a:cubicBezTo>
                    <a:pt x="120000" y="75000"/>
                    <a:pt x="98823" y="75000"/>
                    <a:pt x="77647" y="60000"/>
                  </a:cubicBezTo>
                  <a:cubicBezTo>
                    <a:pt x="56470" y="37500"/>
                    <a:pt x="42352" y="15000"/>
                    <a:pt x="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30"/>
            <p:cNvSpPr/>
            <p:nvPr/>
          </p:nvSpPr>
          <p:spPr>
            <a:xfrm>
              <a:off x="8637593" y="3786187"/>
              <a:ext cx="17400" cy="22200"/>
            </a:xfrm>
            <a:custGeom>
              <a:rect b="b" l="l" r="r" t="t"/>
              <a:pathLst>
                <a:path extrusionOk="0" h="120000" w="120000">
                  <a:moveTo>
                    <a:pt x="15000" y="0"/>
                  </a:moveTo>
                  <a:cubicBezTo>
                    <a:pt x="0" y="36000"/>
                    <a:pt x="15000" y="72000"/>
                    <a:pt x="75000" y="72000"/>
                  </a:cubicBezTo>
                  <a:cubicBezTo>
                    <a:pt x="75000" y="84000"/>
                    <a:pt x="75000" y="96000"/>
                    <a:pt x="75000" y="108000"/>
                  </a:cubicBezTo>
                  <a:cubicBezTo>
                    <a:pt x="75000" y="108000"/>
                    <a:pt x="90000" y="120000"/>
                    <a:pt x="90000" y="120000"/>
                  </a:cubicBezTo>
                  <a:cubicBezTo>
                    <a:pt x="105000" y="120000"/>
                    <a:pt x="120000" y="108000"/>
                    <a:pt x="120000" y="96000"/>
                  </a:cubicBezTo>
                  <a:cubicBezTo>
                    <a:pt x="120000" y="84000"/>
                    <a:pt x="30000" y="12000"/>
                    <a:pt x="15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30"/>
            <p:cNvSpPr/>
            <p:nvPr/>
          </p:nvSpPr>
          <p:spPr>
            <a:xfrm>
              <a:off x="8756657" y="3868737"/>
              <a:ext cx="11100" cy="12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40000"/>
                    <a:pt x="48000" y="120000"/>
                    <a:pt x="120000" y="120000"/>
                  </a:cubicBezTo>
                  <a:cubicBezTo>
                    <a:pt x="120000" y="100000"/>
                    <a:pt x="120000" y="100000"/>
                    <a:pt x="120000" y="80000"/>
                  </a:cubicBezTo>
                  <a:cubicBezTo>
                    <a:pt x="120000" y="40000"/>
                    <a:pt x="72000" y="20000"/>
                    <a:pt x="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30"/>
            <p:cNvSpPr/>
            <p:nvPr/>
          </p:nvSpPr>
          <p:spPr>
            <a:xfrm>
              <a:off x="8729668" y="3857625"/>
              <a:ext cx="20700" cy="11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96000"/>
                    <a:pt x="53333" y="120000"/>
                    <a:pt x="106666" y="120000"/>
                  </a:cubicBezTo>
                  <a:cubicBezTo>
                    <a:pt x="120000" y="96000"/>
                    <a:pt x="120000" y="96000"/>
                    <a:pt x="120000" y="96000"/>
                  </a:cubicBezTo>
                  <a:cubicBezTo>
                    <a:pt x="93333" y="48000"/>
                    <a:pt x="53333" y="0"/>
                    <a:pt x="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30"/>
            <p:cNvSpPr/>
            <p:nvPr/>
          </p:nvSpPr>
          <p:spPr>
            <a:xfrm>
              <a:off x="8732843" y="3833812"/>
              <a:ext cx="18900" cy="20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13333" y="40000"/>
                    <a:pt x="80000" y="120000"/>
                    <a:pt x="120000" y="120000"/>
                  </a:cubicBezTo>
                  <a:cubicBezTo>
                    <a:pt x="93333" y="66666"/>
                    <a:pt x="53333" y="40000"/>
                    <a:pt x="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30"/>
            <p:cNvSpPr/>
            <p:nvPr/>
          </p:nvSpPr>
          <p:spPr>
            <a:xfrm>
              <a:off x="8696332" y="3821112"/>
              <a:ext cx="23700" cy="12600"/>
            </a:xfrm>
            <a:custGeom>
              <a:rect b="b" l="l" r="r" t="t"/>
              <a:pathLst>
                <a:path extrusionOk="0" h="120000" w="120000">
                  <a:moveTo>
                    <a:pt x="10909" y="0"/>
                  </a:moveTo>
                  <a:cubicBezTo>
                    <a:pt x="10909" y="0"/>
                    <a:pt x="10909" y="0"/>
                    <a:pt x="10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000"/>
                    <a:pt x="76363" y="120000"/>
                    <a:pt x="98181" y="120000"/>
                  </a:cubicBezTo>
                  <a:cubicBezTo>
                    <a:pt x="109090" y="120000"/>
                    <a:pt x="109090" y="120000"/>
                    <a:pt x="120000" y="100000"/>
                  </a:cubicBezTo>
                  <a:cubicBezTo>
                    <a:pt x="98181" y="60000"/>
                    <a:pt x="43636" y="20000"/>
                    <a:pt x="10909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30"/>
            <p:cNvSpPr/>
            <p:nvPr/>
          </p:nvSpPr>
          <p:spPr>
            <a:xfrm>
              <a:off x="8667757" y="3805237"/>
              <a:ext cx="14400" cy="7800"/>
            </a:xfrm>
            <a:custGeom>
              <a:rect b="b" l="l" r="r" t="t"/>
              <a:pathLst>
                <a:path extrusionOk="0" h="120000" w="120000">
                  <a:moveTo>
                    <a:pt x="34285" y="0"/>
                  </a:moveTo>
                  <a:cubicBezTo>
                    <a:pt x="0" y="40000"/>
                    <a:pt x="0" y="40000"/>
                    <a:pt x="0" y="4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02857" y="40000"/>
                    <a:pt x="68571" y="80000"/>
                    <a:pt x="34285" y="0"/>
                  </a:cubicBezTo>
                  <a:moveTo>
                    <a:pt x="0" y="0"/>
                  </a:moveTo>
                  <a:cubicBezTo>
                    <a:pt x="17142" y="0"/>
                    <a:pt x="17142" y="0"/>
                    <a:pt x="34285" y="0"/>
                  </a:cubicBezTo>
                  <a:cubicBezTo>
                    <a:pt x="34285" y="0"/>
                    <a:pt x="34285" y="0"/>
                    <a:pt x="3428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30"/>
            <p:cNvSpPr/>
            <p:nvPr/>
          </p:nvSpPr>
          <p:spPr>
            <a:xfrm>
              <a:off x="8456618" y="4446587"/>
              <a:ext cx="66600" cy="65100"/>
            </a:xfrm>
            <a:custGeom>
              <a:rect b="b" l="l" r="r" t="t"/>
              <a:pathLst>
                <a:path extrusionOk="0" h="120000" w="120000">
                  <a:moveTo>
                    <a:pt x="108387" y="0"/>
                  </a:moveTo>
                  <a:cubicBezTo>
                    <a:pt x="92903" y="4000"/>
                    <a:pt x="73548" y="12000"/>
                    <a:pt x="61935" y="12000"/>
                  </a:cubicBezTo>
                  <a:cubicBezTo>
                    <a:pt x="58064" y="12000"/>
                    <a:pt x="34838" y="4000"/>
                    <a:pt x="15483" y="4000"/>
                  </a:cubicBezTo>
                  <a:cubicBezTo>
                    <a:pt x="7741" y="4000"/>
                    <a:pt x="0" y="4000"/>
                    <a:pt x="0" y="12000"/>
                  </a:cubicBezTo>
                  <a:cubicBezTo>
                    <a:pt x="0" y="36000"/>
                    <a:pt x="34838" y="120000"/>
                    <a:pt x="69677" y="120000"/>
                  </a:cubicBezTo>
                  <a:cubicBezTo>
                    <a:pt x="92903" y="120000"/>
                    <a:pt x="120000" y="60000"/>
                    <a:pt x="120000" y="32000"/>
                  </a:cubicBezTo>
                  <a:cubicBezTo>
                    <a:pt x="120000" y="20000"/>
                    <a:pt x="112258" y="12000"/>
                    <a:pt x="108387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30"/>
            <p:cNvSpPr/>
            <p:nvPr/>
          </p:nvSpPr>
          <p:spPr>
            <a:xfrm>
              <a:off x="8515357" y="4429125"/>
              <a:ext cx="7800" cy="11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90000" y="24000"/>
                    <a:pt x="90000" y="24000"/>
                    <a:pt x="60000" y="24000"/>
                  </a:cubicBezTo>
                  <a:cubicBezTo>
                    <a:pt x="30000" y="24000"/>
                    <a:pt x="30000" y="24000"/>
                    <a:pt x="0" y="0"/>
                  </a:cubicBezTo>
                  <a:cubicBezTo>
                    <a:pt x="0" y="72000"/>
                    <a:pt x="0" y="96000"/>
                    <a:pt x="90000" y="120000"/>
                  </a:cubicBezTo>
                  <a:cubicBezTo>
                    <a:pt x="90000" y="96000"/>
                    <a:pt x="120000" y="72000"/>
                    <a:pt x="12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30"/>
            <p:cNvSpPr/>
            <p:nvPr/>
          </p:nvSpPr>
          <p:spPr>
            <a:xfrm>
              <a:off x="8315332" y="4346575"/>
              <a:ext cx="22200" cy="63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48000" y="0"/>
                    <a:pt x="36000" y="0"/>
                    <a:pt x="0" y="80000"/>
                  </a:cubicBezTo>
                  <a:cubicBezTo>
                    <a:pt x="12000" y="120000"/>
                    <a:pt x="36000" y="120000"/>
                    <a:pt x="48000" y="120000"/>
                  </a:cubicBezTo>
                  <a:cubicBezTo>
                    <a:pt x="72000" y="120000"/>
                    <a:pt x="96000" y="120000"/>
                    <a:pt x="120000" y="80000"/>
                  </a:cubicBezTo>
                  <a:cubicBezTo>
                    <a:pt x="96000" y="40000"/>
                    <a:pt x="84000" y="0"/>
                    <a:pt x="6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30"/>
            <p:cNvSpPr/>
            <p:nvPr/>
          </p:nvSpPr>
          <p:spPr>
            <a:xfrm>
              <a:off x="8201032" y="3890962"/>
              <a:ext cx="23700" cy="7800"/>
            </a:xfrm>
            <a:custGeom>
              <a:rect b="b" l="l" r="r" t="t"/>
              <a:pathLst>
                <a:path extrusionOk="0" h="120000" w="120000">
                  <a:moveTo>
                    <a:pt x="109090" y="0"/>
                  </a:moveTo>
                  <a:cubicBezTo>
                    <a:pt x="65454" y="0"/>
                    <a:pt x="43636" y="30000"/>
                    <a:pt x="0" y="60000"/>
                  </a:cubicBezTo>
                  <a:cubicBezTo>
                    <a:pt x="10909" y="90000"/>
                    <a:pt x="54545" y="120000"/>
                    <a:pt x="98181" y="120000"/>
                  </a:cubicBezTo>
                  <a:cubicBezTo>
                    <a:pt x="98181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09090" y="0"/>
                    <a:pt x="10909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30"/>
            <p:cNvSpPr/>
            <p:nvPr/>
          </p:nvSpPr>
          <p:spPr>
            <a:xfrm>
              <a:off x="7907343" y="3881437"/>
              <a:ext cx="706500" cy="533400"/>
            </a:xfrm>
            <a:custGeom>
              <a:rect b="b" l="l" r="r" t="t"/>
              <a:pathLst>
                <a:path extrusionOk="0" h="120000" w="120000">
                  <a:moveTo>
                    <a:pt x="87876" y="0"/>
                  </a:moveTo>
                  <a:cubicBezTo>
                    <a:pt x="86400" y="979"/>
                    <a:pt x="86769" y="2938"/>
                    <a:pt x="84923" y="4408"/>
                  </a:cubicBezTo>
                  <a:cubicBezTo>
                    <a:pt x="84923" y="17142"/>
                    <a:pt x="84923" y="17142"/>
                    <a:pt x="84923" y="17142"/>
                  </a:cubicBezTo>
                  <a:cubicBezTo>
                    <a:pt x="84553" y="20081"/>
                    <a:pt x="83815" y="28408"/>
                    <a:pt x="80861" y="28408"/>
                  </a:cubicBezTo>
                  <a:cubicBezTo>
                    <a:pt x="78646" y="28408"/>
                    <a:pt x="78276" y="25469"/>
                    <a:pt x="76800" y="24489"/>
                  </a:cubicBezTo>
                  <a:cubicBezTo>
                    <a:pt x="74215" y="23020"/>
                    <a:pt x="72369" y="22530"/>
                    <a:pt x="69784" y="21061"/>
                  </a:cubicBezTo>
                  <a:cubicBezTo>
                    <a:pt x="69415" y="21061"/>
                    <a:pt x="69415" y="19102"/>
                    <a:pt x="68676" y="18122"/>
                  </a:cubicBezTo>
                  <a:cubicBezTo>
                    <a:pt x="67938" y="17632"/>
                    <a:pt x="66461" y="18122"/>
                    <a:pt x="66461" y="17142"/>
                  </a:cubicBezTo>
                  <a:cubicBezTo>
                    <a:pt x="67938" y="10285"/>
                    <a:pt x="67938" y="10285"/>
                    <a:pt x="67938" y="10285"/>
                  </a:cubicBezTo>
                  <a:cubicBezTo>
                    <a:pt x="68676" y="9306"/>
                    <a:pt x="70153" y="9306"/>
                    <a:pt x="70153" y="7346"/>
                  </a:cubicBezTo>
                  <a:cubicBezTo>
                    <a:pt x="70153" y="6367"/>
                    <a:pt x="68676" y="4897"/>
                    <a:pt x="68307" y="4897"/>
                  </a:cubicBezTo>
                  <a:cubicBezTo>
                    <a:pt x="67200" y="4897"/>
                    <a:pt x="66461" y="5877"/>
                    <a:pt x="65353" y="5877"/>
                  </a:cubicBezTo>
                  <a:cubicBezTo>
                    <a:pt x="61661" y="5877"/>
                    <a:pt x="59446" y="3918"/>
                    <a:pt x="55753" y="1959"/>
                  </a:cubicBezTo>
                  <a:cubicBezTo>
                    <a:pt x="56123" y="3428"/>
                    <a:pt x="57230" y="3918"/>
                    <a:pt x="57600" y="5387"/>
                  </a:cubicBezTo>
                  <a:cubicBezTo>
                    <a:pt x="57600" y="5387"/>
                    <a:pt x="56492" y="6367"/>
                    <a:pt x="55753" y="6367"/>
                  </a:cubicBezTo>
                  <a:cubicBezTo>
                    <a:pt x="53907" y="6367"/>
                    <a:pt x="49846" y="7346"/>
                    <a:pt x="49846" y="9306"/>
                  </a:cubicBezTo>
                  <a:cubicBezTo>
                    <a:pt x="49846" y="11265"/>
                    <a:pt x="48369" y="12244"/>
                    <a:pt x="48369" y="14204"/>
                  </a:cubicBezTo>
                  <a:cubicBezTo>
                    <a:pt x="48369" y="15673"/>
                    <a:pt x="48738" y="16653"/>
                    <a:pt x="48000" y="17632"/>
                  </a:cubicBezTo>
                  <a:cubicBezTo>
                    <a:pt x="47630" y="17632"/>
                    <a:pt x="46892" y="16653"/>
                    <a:pt x="46523" y="16653"/>
                  </a:cubicBezTo>
                  <a:cubicBezTo>
                    <a:pt x="45415" y="16653"/>
                    <a:pt x="44676" y="17142"/>
                    <a:pt x="44307" y="18122"/>
                  </a:cubicBezTo>
                  <a:cubicBezTo>
                    <a:pt x="43938" y="15673"/>
                    <a:pt x="42830" y="12734"/>
                    <a:pt x="40984" y="12734"/>
                  </a:cubicBezTo>
                  <a:cubicBezTo>
                    <a:pt x="38769" y="12734"/>
                    <a:pt x="38400" y="15673"/>
                    <a:pt x="35446" y="15673"/>
                  </a:cubicBezTo>
                  <a:cubicBezTo>
                    <a:pt x="35446" y="18612"/>
                    <a:pt x="33230" y="19102"/>
                    <a:pt x="33230" y="23020"/>
                  </a:cubicBezTo>
                  <a:cubicBezTo>
                    <a:pt x="32492" y="23020"/>
                    <a:pt x="31753" y="22530"/>
                    <a:pt x="31015" y="22040"/>
                  </a:cubicBezTo>
                  <a:cubicBezTo>
                    <a:pt x="30646" y="23510"/>
                    <a:pt x="31015" y="25469"/>
                    <a:pt x="29907" y="26448"/>
                  </a:cubicBezTo>
                  <a:cubicBezTo>
                    <a:pt x="29538" y="25469"/>
                    <a:pt x="28800" y="24979"/>
                    <a:pt x="28430" y="24000"/>
                  </a:cubicBezTo>
                  <a:cubicBezTo>
                    <a:pt x="27323" y="24489"/>
                    <a:pt x="26953" y="25959"/>
                    <a:pt x="26953" y="27428"/>
                  </a:cubicBezTo>
                  <a:cubicBezTo>
                    <a:pt x="26953" y="28408"/>
                    <a:pt x="26953" y="28897"/>
                    <a:pt x="26953" y="29877"/>
                  </a:cubicBezTo>
                  <a:cubicBezTo>
                    <a:pt x="26953" y="34285"/>
                    <a:pt x="18461" y="38204"/>
                    <a:pt x="14769" y="39183"/>
                  </a:cubicBezTo>
                  <a:cubicBezTo>
                    <a:pt x="12553" y="39673"/>
                    <a:pt x="8861" y="39673"/>
                    <a:pt x="7753" y="41632"/>
                  </a:cubicBezTo>
                  <a:cubicBezTo>
                    <a:pt x="6646" y="43102"/>
                    <a:pt x="4061" y="46530"/>
                    <a:pt x="2215" y="46530"/>
                  </a:cubicBezTo>
                  <a:cubicBezTo>
                    <a:pt x="2215" y="46530"/>
                    <a:pt x="2215" y="45551"/>
                    <a:pt x="1846" y="45551"/>
                  </a:cubicBezTo>
                  <a:cubicBezTo>
                    <a:pt x="1476" y="45551"/>
                    <a:pt x="738" y="46040"/>
                    <a:pt x="738" y="47020"/>
                  </a:cubicBezTo>
                  <a:cubicBezTo>
                    <a:pt x="738" y="50448"/>
                    <a:pt x="738" y="50938"/>
                    <a:pt x="738" y="54857"/>
                  </a:cubicBezTo>
                  <a:cubicBezTo>
                    <a:pt x="738" y="58285"/>
                    <a:pt x="2215" y="60244"/>
                    <a:pt x="2215" y="62204"/>
                  </a:cubicBezTo>
                  <a:cubicBezTo>
                    <a:pt x="2215" y="63183"/>
                    <a:pt x="2215" y="63673"/>
                    <a:pt x="2215" y="64163"/>
                  </a:cubicBezTo>
                  <a:cubicBezTo>
                    <a:pt x="1846" y="63673"/>
                    <a:pt x="1476" y="63183"/>
                    <a:pt x="1107" y="62204"/>
                  </a:cubicBezTo>
                  <a:cubicBezTo>
                    <a:pt x="738" y="63183"/>
                    <a:pt x="738" y="63673"/>
                    <a:pt x="369" y="64163"/>
                  </a:cubicBezTo>
                  <a:cubicBezTo>
                    <a:pt x="0" y="66122"/>
                    <a:pt x="2215" y="66612"/>
                    <a:pt x="2584" y="69061"/>
                  </a:cubicBezTo>
                  <a:cubicBezTo>
                    <a:pt x="4061" y="74448"/>
                    <a:pt x="4430" y="76408"/>
                    <a:pt x="5538" y="82285"/>
                  </a:cubicBezTo>
                  <a:cubicBezTo>
                    <a:pt x="5907" y="84734"/>
                    <a:pt x="7753" y="87183"/>
                    <a:pt x="7753" y="91102"/>
                  </a:cubicBezTo>
                  <a:cubicBezTo>
                    <a:pt x="7753" y="94040"/>
                    <a:pt x="5169" y="95020"/>
                    <a:pt x="5169" y="97469"/>
                  </a:cubicBezTo>
                  <a:cubicBezTo>
                    <a:pt x="5169" y="99428"/>
                    <a:pt x="10338" y="102367"/>
                    <a:pt x="12184" y="102367"/>
                  </a:cubicBezTo>
                  <a:cubicBezTo>
                    <a:pt x="16615" y="102367"/>
                    <a:pt x="18092" y="97469"/>
                    <a:pt x="21784" y="97469"/>
                  </a:cubicBezTo>
                  <a:cubicBezTo>
                    <a:pt x="22892" y="97469"/>
                    <a:pt x="22892" y="96979"/>
                    <a:pt x="23630" y="96979"/>
                  </a:cubicBezTo>
                  <a:cubicBezTo>
                    <a:pt x="24000" y="96979"/>
                    <a:pt x="24369" y="96979"/>
                    <a:pt x="24738" y="97469"/>
                  </a:cubicBezTo>
                  <a:cubicBezTo>
                    <a:pt x="27323" y="97469"/>
                    <a:pt x="28800" y="96979"/>
                    <a:pt x="31015" y="96489"/>
                  </a:cubicBezTo>
                  <a:cubicBezTo>
                    <a:pt x="32123" y="89632"/>
                    <a:pt x="38400" y="92081"/>
                    <a:pt x="43938" y="89632"/>
                  </a:cubicBezTo>
                  <a:cubicBezTo>
                    <a:pt x="46153" y="88653"/>
                    <a:pt x="46892" y="86693"/>
                    <a:pt x="50584" y="86693"/>
                  </a:cubicBezTo>
                  <a:cubicBezTo>
                    <a:pt x="53907" y="86693"/>
                    <a:pt x="60184" y="87673"/>
                    <a:pt x="62030" y="90612"/>
                  </a:cubicBezTo>
                  <a:cubicBezTo>
                    <a:pt x="62769" y="92081"/>
                    <a:pt x="64984" y="98938"/>
                    <a:pt x="65723" y="98938"/>
                  </a:cubicBezTo>
                  <a:cubicBezTo>
                    <a:pt x="65723" y="98938"/>
                    <a:pt x="65353" y="101387"/>
                    <a:pt x="66461" y="101387"/>
                  </a:cubicBezTo>
                  <a:cubicBezTo>
                    <a:pt x="68676" y="101387"/>
                    <a:pt x="71261" y="94040"/>
                    <a:pt x="73107" y="91591"/>
                  </a:cubicBezTo>
                  <a:cubicBezTo>
                    <a:pt x="73476" y="94040"/>
                    <a:pt x="72738" y="100897"/>
                    <a:pt x="70153" y="101877"/>
                  </a:cubicBezTo>
                  <a:cubicBezTo>
                    <a:pt x="70153" y="102367"/>
                    <a:pt x="70892" y="103346"/>
                    <a:pt x="71261" y="103346"/>
                  </a:cubicBezTo>
                  <a:cubicBezTo>
                    <a:pt x="72738" y="103346"/>
                    <a:pt x="73107" y="100408"/>
                    <a:pt x="73846" y="99918"/>
                  </a:cubicBezTo>
                  <a:cubicBezTo>
                    <a:pt x="73846" y="99428"/>
                    <a:pt x="74215" y="98938"/>
                    <a:pt x="74215" y="98448"/>
                  </a:cubicBezTo>
                  <a:cubicBezTo>
                    <a:pt x="74584" y="99428"/>
                    <a:pt x="75323" y="99918"/>
                    <a:pt x="75323" y="101387"/>
                  </a:cubicBezTo>
                  <a:cubicBezTo>
                    <a:pt x="75323" y="102857"/>
                    <a:pt x="74584" y="103836"/>
                    <a:pt x="74584" y="104326"/>
                  </a:cubicBezTo>
                  <a:cubicBezTo>
                    <a:pt x="75692" y="104326"/>
                    <a:pt x="75692" y="104326"/>
                    <a:pt x="75692" y="104326"/>
                  </a:cubicBezTo>
                  <a:cubicBezTo>
                    <a:pt x="76430" y="104326"/>
                    <a:pt x="77169" y="103836"/>
                    <a:pt x="77907" y="103346"/>
                  </a:cubicBezTo>
                  <a:cubicBezTo>
                    <a:pt x="77907" y="104326"/>
                    <a:pt x="77907" y="104326"/>
                    <a:pt x="77907" y="104326"/>
                  </a:cubicBezTo>
                  <a:cubicBezTo>
                    <a:pt x="77907" y="105795"/>
                    <a:pt x="79384" y="107755"/>
                    <a:pt x="79384" y="109714"/>
                  </a:cubicBezTo>
                  <a:cubicBezTo>
                    <a:pt x="79384" y="115591"/>
                    <a:pt x="86030" y="119020"/>
                    <a:pt x="90092" y="119020"/>
                  </a:cubicBezTo>
                  <a:cubicBezTo>
                    <a:pt x="92676" y="119020"/>
                    <a:pt x="91938" y="116081"/>
                    <a:pt x="94153" y="116081"/>
                  </a:cubicBezTo>
                  <a:cubicBezTo>
                    <a:pt x="94523" y="117061"/>
                    <a:pt x="98584" y="120000"/>
                    <a:pt x="99323" y="120000"/>
                  </a:cubicBezTo>
                  <a:cubicBezTo>
                    <a:pt x="100430" y="113632"/>
                    <a:pt x="108923" y="116571"/>
                    <a:pt x="110030" y="110204"/>
                  </a:cubicBezTo>
                  <a:cubicBezTo>
                    <a:pt x="110030" y="110204"/>
                    <a:pt x="110030" y="110204"/>
                    <a:pt x="110030" y="110204"/>
                  </a:cubicBezTo>
                  <a:cubicBezTo>
                    <a:pt x="110030" y="105306"/>
                    <a:pt x="112246" y="101387"/>
                    <a:pt x="112984" y="97959"/>
                  </a:cubicBezTo>
                  <a:cubicBezTo>
                    <a:pt x="114092" y="93551"/>
                    <a:pt x="115938" y="92081"/>
                    <a:pt x="117784" y="88163"/>
                  </a:cubicBezTo>
                  <a:cubicBezTo>
                    <a:pt x="118523" y="87183"/>
                    <a:pt x="118153" y="86693"/>
                    <a:pt x="118523" y="85224"/>
                  </a:cubicBezTo>
                  <a:cubicBezTo>
                    <a:pt x="118523" y="81306"/>
                    <a:pt x="118523" y="81306"/>
                    <a:pt x="118523" y="81306"/>
                  </a:cubicBezTo>
                  <a:cubicBezTo>
                    <a:pt x="119630" y="80326"/>
                    <a:pt x="120000" y="75918"/>
                    <a:pt x="120000" y="72979"/>
                  </a:cubicBezTo>
                  <a:cubicBezTo>
                    <a:pt x="120000" y="68571"/>
                    <a:pt x="119261" y="61224"/>
                    <a:pt x="117415" y="58285"/>
                  </a:cubicBezTo>
                  <a:cubicBezTo>
                    <a:pt x="117415" y="57795"/>
                    <a:pt x="117415" y="57795"/>
                    <a:pt x="117415" y="57795"/>
                  </a:cubicBezTo>
                  <a:cubicBezTo>
                    <a:pt x="115569" y="55346"/>
                    <a:pt x="111507" y="52897"/>
                    <a:pt x="111507" y="47510"/>
                  </a:cubicBezTo>
                  <a:cubicBezTo>
                    <a:pt x="110400" y="47510"/>
                    <a:pt x="108553" y="47510"/>
                    <a:pt x="108184" y="45551"/>
                  </a:cubicBezTo>
                  <a:cubicBezTo>
                    <a:pt x="107815" y="43591"/>
                    <a:pt x="107446" y="41142"/>
                    <a:pt x="106338" y="39183"/>
                  </a:cubicBezTo>
                  <a:cubicBezTo>
                    <a:pt x="104492" y="37224"/>
                    <a:pt x="100061" y="35755"/>
                    <a:pt x="99323" y="32326"/>
                  </a:cubicBezTo>
                  <a:cubicBezTo>
                    <a:pt x="98215" y="28897"/>
                    <a:pt x="97476" y="27428"/>
                    <a:pt x="96738" y="23510"/>
                  </a:cubicBezTo>
                  <a:cubicBezTo>
                    <a:pt x="96000" y="21061"/>
                    <a:pt x="96000" y="16653"/>
                    <a:pt x="94892" y="15673"/>
                  </a:cubicBezTo>
                  <a:cubicBezTo>
                    <a:pt x="94523" y="15673"/>
                    <a:pt x="92307" y="14693"/>
                    <a:pt x="91200" y="14204"/>
                  </a:cubicBezTo>
                  <a:cubicBezTo>
                    <a:pt x="90092" y="13224"/>
                    <a:pt x="90830" y="10775"/>
                    <a:pt x="90461" y="8816"/>
                  </a:cubicBezTo>
                  <a:cubicBezTo>
                    <a:pt x="89723" y="5877"/>
                    <a:pt x="88246" y="3428"/>
                    <a:pt x="87876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30"/>
            <p:cNvSpPr/>
            <p:nvPr/>
          </p:nvSpPr>
          <p:spPr>
            <a:xfrm>
              <a:off x="8839207" y="4446587"/>
              <a:ext cx="135000" cy="133200"/>
            </a:xfrm>
            <a:custGeom>
              <a:rect b="b" l="l" r="r" t="t"/>
              <a:pathLst>
                <a:path extrusionOk="0" h="120000" w="120000">
                  <a:moveTo>
                    <a:pt x="96774" y="0"/>
                  </a:moveTo>
                  <a:cubicBezTo>
                    <a:pt x="90967" y="1967"/>
                    <a:pt x="83225" y="9836"/>
                    <a:pt x="83225" y="17704"/>
                  </a:cubicBezTo>
                  <a:cubicBezTo>
                    <a:pt x="83225" y="19672"/>
                    <a:pt x="83225" y="19672"/>
                    <a:pt x="83225" y="21639"/>
                  </a:cubicBezTo>
                  <a:cubicBezTo>
                    <a:pt x="77419" y="21639"/>
                    <a:pt x="75483" y="23606"/>
                    <a:pt x="73548" y="27540"/>
                  </a:cubicBezTo>
                  <a:cubicBezTo>
                    <a:pt x="71612" y="29508"/>
                    <a:pt x="71612" y="33442"/>
                    <a:pt x="71612" y="33442"/>
                  </a:cubicBezTo>
                  <a:cubicBezTo>
                    <a:pt x="71612" y="33442"/>
                    <a:pt x="63870" y="45245"/>
                    <a:pt x="61935" y="47213"/>
                  </a:cubicBezTo>
                  <a:cubicBezTo>
                    <a:pt x="52258" y="51147"/>
                    <a:pt x="44516" y="64918"/>
                    <a:pt x="30967" y="64918"/>
                  </a:cubicBezTo>
                  <a:cubicBezTo>
                    <a:pt x="27096" y="64918"/>
                    <a:pt x="25161" y="68852"/>
                    <a:pt x="23225" y="72786"/>
                  </a:cubicBezTo>
                  <a:cubicBezTo>
                    <a:pt x="17419" y="80655"/>
                    <a:pt x="0" y="88524"/>
                    <a:pt x="0" y="102295"/>
                  </a:cubicBezTo>
                  <a:cubicBezTo>
                    <a:pt x="0" y="104262"/>
                    <a:pt x="1935" y="104262"/>
                    <a:pt x="3870" y="104262"/>
                  </a:cubicBezTo>
                  <a:cubicBezTo>
                    <a:pt x="3870" y="108196"/>
                    <a:pt x="25161" y="116065"/>
                    <a:pt x="27096" y="116065"/>
                  </a:cubicBezTo>
                  <a:cubicBezTo>
                    <a:pt x="30967" y="116065"/>
                    <a:pt x="36774" y="120000"/>
                    <a:pt x="40645" y="120000"/>
                  </a:cubicBezTo>
                  <a:cubicBezTo>
                    <a:pt x="46451" y="120000"/>
                    <a:pt x="56129" y="110163"/>
                    <a:pt x="60000" y="106229"/>
                  </a:cubicBezTo>
                  <a:cubicBezTo>
                    <a:pt x="60000" y="106229"/>
                    <a:pt x="75483" y="72786"/>
                    <a:pt x="77419" y="66885"/>
                  </a:cubicBezTo>
                  <a:cubicBezTo>
                    <a:pt x="81290" y="66885"/>
                    <a:pt x="94838" y="64918"/>
                    <a:pt x="98709" y="64918"/>
                  </a:cubicBezTo>
                  <a:cubicBezTo>
                    <a:pt x="98709" y="57049"/>
                    <a:pt x="96774" y="55081"/>
                    <a:pt x="98709" y="47213"/>
                  </a:cubicBezTo>
                  <a:cubicBezTo>
                    <a:pt x="106451" y="47213"/>
                    <a:pt x="118064" y="25573"/>
                    <a:pt x="120000" y="19672"/>
                  </a:cubicBezTo>
                  <a:cubicBezTo>
                    <a:pt x="116129" y="17704"/>
                    <a:pt x="116129" y="15737"/>
                    <a:pt x="116129" y="9836"/>
                  </a:cubicBezTo>
                  <a:cubicBezTo>
                    <a:pt x="114193" y="9836"/>
                    <a:pt x="112258" y="9836"/>
                    <a:pt x="112258" y="7868"/>
                  </a:cubicBezTo>
                  <a:cubicBezTo>
                    <a:pt x="108387" y="9836"/>
                    <a:pt x="106451" y="13770"/>
                    <a:pt x="102580" y="13770"/>
                  </a:cubicBezTo>
                  <a:cubicBezTo>
                    <a:pt x="98709" y="13770"/>
                    <a:pt x="100645" y="9836"/>
                    <a:pt x="100645" y="5901"/>
                  </a:cubicBezTo>
                  <a:cubicBezTo>
                    <a:pt x="98709" y="5901"/>
                    <a:pt x="96774" y="3934"/>
                    <a:pt x="96774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30"/>
            <p:cNvSpPr/>
            <p:nvPr/>
          </p:nvSpPr>
          <p:spPr>
            <a:xfrm>
              <a:off x="8947157" y="4321175"/>
              <a:ext cx="99900" cy="14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5217" y="12727"/>
                    <a:pt x="15652" y="29090"/>
                    <a:pt x="31304" y="30909"/>
                  </a:cubicBezTo>
                  <a:cubicBezTo>
                    <a:pt x="31304" y="32727"/>
                    <a:pt x="31304" y="34545"/>
                    <a:pt x="31304" y="36363"/>
                  </a:cubicBezTo>
                  <a:cubicBezTo>
                    <a:pt x="31304" y="40000"/>
                    <a:pt x="36521" y="41818"/>
                    <a:pt x="39130" y="45454"/>
                  </a:cubicBezTo>
                  <a:cubicBezTo>
                    <a:pt x="39130" y="45454"/>
                    <a:pt x="39130" y="45454"/>
                    <a:pt x="39130" y="45454"/>
                  </a:cubicBezTo>
                  <a:cubicBezTo>
                    <a:pt x="39130" y="47272"/>
                    <a:pt x="41739" y="52727"/>
                    <a:pt x="41739" y="56363"/>
                  </a:cubicBezTo>
                  <a:cubicBezTo>
                    <a:pt x="41739" y="63636"/>
                    <a:pt x="39130" y="70909"/>
                    <a:pt x="31304" y="76363"/>
                  </a:cubicBezTo>
                  <a:cubicBezTo>
                    <a:pt x="28695" y="78181"/>
                    <a:pt x="20869" y="78181"/>
                    <a:pt x="20869" y="83636"/>
                  </a:cubicBezTo>
                  <a:cubicBezTo>
                    <a:pt x="20869" y="92727"/>
                    <a:pt x="49565" y="89090"/>
                    <a:pt x="49565" y="100000"/>
                  </a:cubicBezTo>
                  <a:cubicBezTo>
                    <a:pt x="49565" y="105454"/>
                    <a:pt x="41739" y="107272"/>
                    <a:pt x="41739" y="114545"/>
                  </a:cubicBezTo>
                  <a:cubicBezTo>
                    <a:pt x="41739" y="118181"/>
                    <a:pt x="44347" y="120000"/>
                    <a:pt x="52173" y="120000"/>
                  </a:cubicBezTo>
                  <a:cubicBezTo>
                    <a:pt x="67826" y="120000"/>
                    <a:pt x="70434" y="110909"/>
                    <a:pt x="78260" y="103636"/>
                  </a:cubicBezTo>
                  <a:cubicBezTo>
                    <a:pt x="80869" y="101818"/>
                    <a:pt x="88695" y="96363"/>
                    <a:pt x="88695" y="92727"/>
                  </a:cubicBezTo>
                  <a:cubicBezTo>
                    <a:pt x="88695" y="90909"/>
                    <a:pt x="86086" y="89090"/>
                    <a:pt x="86086" y="87272"/>
                  </a:cubicBezTo>
                  <a:cubicBezTo>
                    <a:pt x="86086" y="83636"/>
                    <a:pt x="93913" y="81818"/>
                    <a:pt x="101739" y="80000"/>
                  </a:cubicBezTo>
                  <a:cubicBezTo>
                    <a:pt x="104347" y="80000"/>
                    <a:pt x="104347" y="80000"/>
                    <a:pt x="104347" y="80000"/>
                  </a:cubicBezTo>
                  <a:cubicBezTo>
                    <a:pt x="106956" y="81818"/>
                    <a:pt x="106956" y="81818"/>
                    <a:pt x="106956" y="81818"/>
                  </a:cubicBezTo>
                  <a:cubicBezTo>
                    <a:pt x="114782" y="74545"/>
                    <a:pt x="109565" y="63636"/>
                    <a:pt x="120000" y="56363"/>
                  </a:cubicBezTo>
                  <a:cubicBezTo>
                    <a:pt x="120000" y="54545"/>
                    <a:pt x="117391" y="52727"/>
                    <a:pt x="114782" y="52727"/>
                  </a:cubicBezTo>
                  <a:cubicBezTo>
                    <a:pt x="104347" y="52727"/>
                    <a:pt x="104347" y="58181"/>
                    <a:pt x="88695" y="58181"/>
                  </a:cubicBezTo>
                  <a:cubicBezTo>
                    <a:pt x="73043" y="58181"/>
                    <a:pt x="62608" y="50909"/>
                    <a:pt x="62608" y="36363"/>
                  </a:cubicBezTo>
                  <a:cubicBezTo>
                    <a:pt x="60000" y="36363"/>
                    <a:pt x="60000" y="36363"/>
                    <a:pt x="57391" y="36363"/>
                  </a:cubicBezTo>
                  <a:cubicBezTo>
                    <a:pt x="54782" y="36363"/>
                    <a:pt x="52173" y="40000"/>
                    <a:pt x="52173" y="41818"/>
                  </a:cubicBezTo>
                  <a:cubicBezTo>
                    <a:pt x="46956" y="41818"/>
                    <a:pt x="46956" y="41818"/>
                    <a:pt x="46956" y="41818"/>
                  </a:cubicBezTo>
                  <a:cubicBezTo>
                    <a:pt x="44347" y="40000"/>
                    <a:pt x="33913" y="29090"/>
                    <a:pt x="33913" y="25454"/>
                  </a:cubicBezTo>
                  <a:cubicBezTo>
                    <a:pt x="33913" y="23636"/>
                    <a:pt x="36521" y="23636"/>
                    <a:pt x="36521" y="21818"/>
                  </a:cubicBezTo>
                  <a:cubicBezTo>
                    <a:pt x="33913" y="20000"/>
                    <a:pt x="33913" y="16363"/>
                    <a:pt x="28695" y="14545"/>
                  </a:cubicBezTo>
                  <a:cubicBezTo>
                    <a:pt x="20869" y="9090"/>
                    <a:pt x="7826" y="9090"/>
                    <a:pt x="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30"/>
            <p:cNvSpPr/>
            <p:nvPr/>
          </p:nvSpPr>
          <p:spPr>
            <a:xfrm>
              <a:off x="9023357" y="3997325"/>
              <a:ext cx="22200" cy="14400"/>
            </a:xfrm>
            <a:custGeom>
              <a:rect b="b" l="l" r="r" t="t"/>
              <a:pathLst>
                <a:path extrusionOk="0" h="120000" w="120000">
                  <a:moveTo>
                    <a:pt x="84000" y="0"/>
                  </a:moveTo>
                  <a:cubicBezTo>
                    <a:pt x="48000" y="17142"/>
                    <a:pt x="0" y="34285"/>
                    <a:pt x="0" y="102857"/>
                  </a:cubicBezTo>
                  <a:cubicBezTo>
                    <a:pt x="0" y="119999"/>
                    <a:pt x="48000" y="119999"/>
                    <a:pt x="72000" y="119999"/>
                  </a:cubicBezTo>
                  <a:cubicBezTo>
                    <a:pt x="84000" y="119999"/>
                    <a:pt x="84000" y="119999"/>
                    <a:pt x="96000" y="119999"/>
                  </a:cubicBezTo>
                  <a:cubicBezTo>
                    <a:pt x="96000" y="119999"/>
                    <a:pt x="108000" y="119999"/>
                    <a:pt x="120000" y="102857"/>
                  </a:cubicBezTo>
                  <a:cubicBezTo>
                    <a:pt x="120000" y="51428"/>
                    <a:pt x="120000" y="51428"/>
                    <a:pt x="120000" y="51428"/>
                  </a:cubicBezTo>
                  <a:cubicBezTo>
                    <a:pt x="108000" y="51428"/>
                    <a:pt x="84000" y="34285"/>
                    <a:pt x="84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30"/>
            <p:cNvSpPr/>
            <p:nvPr/>
          </p:nvSpPr>
          <p:spPr>
            <a:xfrm>
              <a:off x="9047168" y="3979862"/>
              <a:ext cx="18900" cy="12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93333" y="0"/>
                    <a:pt x="0" y="0"/>
                    <a:pt x="0" y="80000"/>
                  </a:cubicBezTo>
                  <a:cubicBezTo>
                    <a:pt x="0" y="100000"/>
                    <a:pt x="13333" y="120000"/>
                    <a:pt x="26666" y="120000"/>
                  </a:cubicBezTo>
                  <a:cubicBezTo>
                    <a:pt x="66666" y="120000"/>
                    <a:pt x="80000" y="80000"/>
                    <a:pt x="120000" y="60000"/>
                  </a:cubicBezTo>
                  <a:cubicBezTo>
                    <a:pt x="120000" y="40000"/>
                    <a:pt x="120000" y="20000"/>
                    <a:pt x="12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1" name="Google Shape;971;p130"/>
          <p:cNvSpPr/>
          <p:nvPr/>
        </p:nvSpPr>
        <p:spPr>
          <a:xfrm>
            <a:off x="4601292" y="588832"/>
            <a:ext cx="39900" cy="39000"/>
          </a:xfrm>
          <a:custGeom>
            <a:rect b="b" l="l" r="r" t="t"/>
            <a:pathLst>
              <a:path extrusionOk="0" h="120000" w="120000">
                <a:moveTo>
                  <a:pt x="42857" y="9230"/>
                </a:moveTo>
                <a:cubicBezTo>
                  <a:pt x="0" y="27692"/>
                  <a:pt x="77142" y="101538"/>
                  <a:pt x="119999" y="120000"/>
                </a:cubicBezTo>
                <a:cubicBezTo>
                  <a:pt x="102857" y="55384"/>
                  <a:pt x="68571" y="46153"/>
                  <a:pt x="42857" y="9230"/>
                </a:cubicBezTo>
                <a:moveTo>
                  <a:pt x="34285" y="0"/>
                </a:moveTo>
                <a:cubicBezTo>
                  <a:pt x="34285" y="0"/>
                  <a:pt x="42857" y="9230"/>
                  <a:pt x="42857" y="9230"/>
                </a:cubicBezTo>
                <a:cubicBezTo>
                  <a:pt x="42857" y="9230"/>
                  <a:pt x="42857" y="9230"/>
                  <a:pt x="42857" y="9230"/>
                </a:cubicBezTo>
                <a:cubicBezTo>
                  <a:pt x="34285" y="0"/>
                  <a:pt x="34285" y="0"/>
                  <a:pt x="34285" y="0"/>
                </a:cubicBezTo>
                <a:moveTo>
                  <a:pt x="42857" y="0"/>
                </a:moveTo>
                <a:cubicBezTo>
                  <a:pt x="42857" y="0"/>
                  <a:pt x="42857" y="9230"/>
                  <a:pt x="42857" y="9230"/>
                </a:cubicBezTo>
                <a:cubicBezTo>
                  <a:pt x="42857" y="9230"/>
                  <a:pt x="42857" y="9230"/>
                  <a:pt x="42857" y="9230"/>
                </a:cubicBezTo>
                <a:cubicBezTo>
                  <a:pt x="42857" y="0"/>
                  <a:pt x="42857" y="0"/>
                  <a:pt x="42857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2" name="Google Shape;972;p130"/>
          <p:cNvGrpSpPr/>
          <p:nvPr/>
        </p:nvGrpSpPr>
        <p:grpSpPr>
          <a:xfrm>
            <a:off x="3979864" y="2201360"/>
            <a:ext cx="1566074" cy="1924607"/>
            <a:chOff x="5227637" y="3003550"/>
            <a:chExt cx="1192200" cy="1332000"/>
          </a:xfrm>
        </p:grpSpPr>
        <p:sp>
          <p:nvSpPr>
            <p:cNvPr id="973" name="Google Shape;973;p130"/>
            <p:cNvSpPr/>
            <p:nvPr/>
          </p:nvSpPr>
          <p:spPr>
            <a:xfrm>
              <a:off x="6275387" y="3910012"/>
              <a:ext cx="128700" cy="246000"/>
            </a:xfrm>
            <a:custGeom>
              <a:rect b="b" l="l" r="r" t="t"/>
              <a:pathLst>
                <a:path extrusionOk="0" h="120000" w="120000">
                  <a:moveTo>
                    <a:pt x="95593" y="0"/>
                  </a:moveTo>
                  <a:cubicBezTo>
                    <a:pt x="93559" y="3185"/>
                    <a:pt x="95593" y="8495"/>
                    <a:pt x="93559" y="9557"/>
                  </a:cubicBezTo>
                  <a:cubicBezTo>
                    <a:pt x="83389" y="13805"/>
                    <a:pt x="65084" y="25486"/>
                    <a:pt x="52881" y="29734"/>
                  </a:cubicBezTo>
                  <a:cubicBezTo>
                    <a:pt x="36610" y="35044"/>
                    <a:pt x="14237" y="33982"/>
                    <a:pt x="14237" y="48849"/>
                  </a:cubicBezTo>
                  <a:cubicBezTo>
                    <a:pt x="14237" y="53097"/>
                    <a:pt x="24406" y="60530"/>
                    <a:pt x="24406" y="63716"/>
                  </a:cubicBezTo>
                  <a:cubicBezTo>
                    <a:pt x="24406" y="64778"/>
                    <a:pt x="12203" y="77522"/>
                    <a:pt x="12203" y="77522"/>
                  </a:cubicBezTo>
                  <a:cubicBezTo>
                    <a:pt x="10169" y="77522"/>
                    <a:pt x="0" y="82831"/>
                    <a:pt x="0" y="83893"/>
                  </a:cubicBezTo>
                  <a:cubicBezTo>
                    <a:pt x="0" y="88141"/>
                    <a:pt x="0" y="93451"/>
                    <a:pt x="8135" y="95575"/>
                  </a:cubicBezTo>
                  <a:cubicBezTo>
                    <a:pt x="8135" y="97699"/>
                    <a:pt x="6101" y="98761"/>
                    <a:pt x="6101" y="103008"/>
                  </a:cubicBezTo>
                  <a:cubicBezTo>
                    <a:pt x="6101" y="111504"/>
                    <a:pt x="18305" y="120000"/>
                    <a:pt x="32542" y="120000"/>
                  </a:cubicBezTo>
                  <a:cubicBezTo>
                    <a:pt x="69152" y="120000"/>
                    <a:pt x="73220" y="99823"/>
                    <a:pt x="83389" y="86017"/>
                  </a:cubicBezTo>
                  <a:cubicBezTo>
                    <a:pt x="97627" y="69026"/>
                    <a:pt x="109830" y="54159"/>
                    <a:pt x="109830" y="31858"/>
                  </a:cubicBezTo>
                  <a:cubicBezTo>
                    <a:pt x="111864" y="31858"/>
                    <a:pt x="115932" y="32920"/>
                    <a:pt x="120000" y="33982"/>
                  </a:cubicBezTo>
                  <a:cubicBezTo>
                    <a:pt x="120000" y="28672"/>
                    <a:pt x="120000" y="28672"/>
                    <a:pt x="120000" y="28672"/>
                  </a:cubicBezTo>
                  <a:cubicBezTo>
                    <a:pt x="113898" y="21238"/>
                    <a:pt x="115932" y="2123"/>
                    <a:pt x="95593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30"/>
            <p:cNvSpPr/>
            <p:nvPr/>
          </p:nvSpPr>
          <p:spPr>
            <a:xfrm>
              <a:off x="5227637" y="3003550"/>
              <a:ext cx="1192200" cy="1332000"/>
            </a:xfrm>
            <a:custGeom>
              <a:rect b="b" l="l" r="r" t="t"/>
              <a:pathLst>
                <a:path extrusionOk="0" h="120000" w="120000">
                  <a:moveTo>
                    <a:pt x="47431" y="0"/>
                  </a:moveTo>
                  <a:cubicBezTo>
                    <a:pt x="46120" y="0"/>
                    <a:pt x="46120" y="783"/>
                    <a:pt x="44808" y="783"/>
                  </a:cubicBezTo>
                  <a:cubicBezTo>
                    <a:pt x="44153" y="783"/>
                    <a:pt x="43934" y="391"/>
                    <a:pt x="43060" y="391"/>
                  </a:cubicBezTo>
                  <a:cubicBezTo>
                    <a:pt x="42185" y="391"/>
                    <a:pt x="41092" y="1174"/>
                    <a:pt x="40437" y="1174"/>
                  </a:cubicBezTo>
                  <a:cubicBezTo>
                    <a:pt x="40000" y="1174"/>
                    <a:pt x="39125" y="587"/>
                    <a:pt x="38251" y="587"/>
                  </a:cubicBezTo>
                  <a:cubicBezTo>
                    <a:pt x="35409" y="587"/>
                    <a:pt x="31038" y="2153"/>
                    <a:pt x="28415" y="3327"/>
                  </a:cubicBezTo>
                  <a:cubicBezTo>
                    <a:pt x="27759" y="3523"/>
                    <a:pt x="27540" y="4306"/>
                    <a:pt x="26229" y="4306"/>
                  </a:cubicBezTo>
                  <a:cubicBezTo>
                    <a:pt x="24043" y="4306"/>
                    <a:pt x="22513" y="3915"/>
                    <a:pt x="20983" y="2936"/>
                  </a:cubicBezTo>
                  <a:cubicBezTo>
                    <a:pt x="20327" y="3327"/>
                    <a:pt x="20327" y="3719"/>
                    <a:pt x="19672" y="4306"/>
                  </a:cubicBezTo>
                  <a:cubicBezTo>
                    <a:pt x="19890" y="4306"/>
                    <a:pt x="19890" y="4306"/>
                    <a:pt x="19890" y="4306"/>
                  </a:cubicBezTo>
                  <a:cubicBezTo>
                    <a:pt x="18360" y="6068"/>
                    <a:pt x="16174" y="7830"/>
                    <a:pt x="14644" y="9592"/>
                  </a:cubicBezTo>
                  <a:cubicBezTo>
                    <a:pt x="13333" y="10962"/>
                    <a:pt x="14207" y="11941"/>
                    <a:pt x="13551" y="13898"/>
                  </a:cubicBezTo>
                  <a:cubicBezTo>
                    <a:pt x="13333" y="14877"/>
                    <a:pt x="11803" y="15856"/>
                    <a:pt x="10710" y="16443"/>
                  </a:cubicBezTo>
                  <a:cubicBezTo>
                    <a:pt x="9617" y="17030"/>
                    <a:pt x="8087" y="16835"/>
                    <a:pt x="7213" y="17814"/>
                  </a:cubicBezTo>
                  <a:cubicBezTo>
                    <a:pt x="5683" y="19771"/>
                    <a:pt x="3934" y="22707"/>
                    <a:pt x="3060" y="24861"/>
                  </a:cubicBezTo>
                  <a:cubicBezTo>
                    <a:pt x="2841" y="25644"/>
                    <a:pt x="1311" y="26427"/>
                    <a:pt x="1311" y="27406"/>
                  </a:cubicBezTo>
                  <a:cubicBezTo>
                    <a:pt x="1311" y="29755"/>
                    <a:pt x="2622" y="31321"/>
                    <a:pt x="2622" y="33670"/>
                  </a:cubicBezTo>
                  <a:cubicBezTo>
                    <a:pt x="2622" y="35040"/>
                    <a:pt x="1311" y="37977"/>
                    <a:pt x="0" y="38564"/>
                  </a:cubicBezTo>
                  <a:cubicBezTo>
                    <a:pt x="437" y="39347"/>
                    <a:pt x="874" y="39738"/>
                    <a:pt x="874" y="40522"/>
                  </a:cubicBezTo>
                  <a:cubicBezTo>
                    <a:pt x="874" y="40913"/>
                    <a:pt x="1311" y="41500"/>
                    <a:pt x="1311" y="42283"/>
                  </a:cubicBezTo>
                  <a:cubicBezTo>
                    <a:pt x="1092" y="42283"/>
                    <a:pt x="1092" y="42283"/>
                    <a:pt x="1092" y="42283"/>
                  </a:cubicBezTo>
                  <a:cubicBezTo>
                    <a:pt x="1311" y="42675"/>
                    <a:pt x="1530" y="42675"/>
                    <a:pt x="1748" y="43066"/>
                  </a:cubicBezTo>
                  <a:cubicBezTo>
                    <a:pt x="1748" y="43262"/>
                    <a:pt x="5027" y="45807"/>
                    <a:pt x="5464" y="46199"/>
                  </a:cubicBezTo>
                  <a:cubicBezTo>
                    <a:pt x="6994" y="47177"/>
                    <a:pt x="7431" y="48548"/>
                    <a:pt x="8524" y="50114"/>
                  </a:cubicBezTo>
                  <a:cubicBezTo>
                    <a:pt x="9836" y="51876"/>
                    <a:pt x="13551" y="53833"/>
                    <a:pt x="15300" y="55008"/>
                  </a:cubicBezTo>
                  <a:cubicBezTo>
                    <a:pt x="15519" y="55203"/>
                    <a:pt x="16393" y="55399"/>
                    <a:pt x="17049" y="55399"/>
                  </a:cubicBezTo>
                  <a:cubicBezTo>
                    <a:pt x="19453" y="55399"/>
                    <a:pt x="20546" y="54225"/>
                    <a:pt x="22950" y="54225"/>
                  </a:cubicBezTo>
                  <a:cubicBezTo>
                    <a:pt x="24262" y="54225"/>
                    <a:pt x="25792" y="55203"/>
                    <a:pt x="26666" y="55203"/>
                  </a:cubicBezTo>
                  <a:cubicBezTo>
                    <a:pt x="27540" y="55203"/>
                    <a:pt x="27978" y="54420"/>
                    <a:pt x="28852" y="54225"/>
                  </a:cubicBezTo>
                  <a:cubicBezTo>
                    <a:pt x="31256" y="53442"/>
                    <a:pt x="33442" y="52267"/>
                    <a:pt x="36502" y="52267"/>
                  </a:cubicBezTo>
                  <a:cubicBezTo>
                    <a:pt x="39125" y="52267"/>
                    <a:pt x="39562" y="55399"/>
                    <a:pt x="41311" y="55399"/>
                  </a:cubicBezTo>
                  <a:cubicBezTo>
                    <a:pt x="41967" y="55399"/>
                    <a:pt x="42841" y="55399"/>
                    <a:pt x="43934" y="55399"/>
                  </a:cubicBezTo>
                  <a:cubicBezTo>
                    <a:pt x="46120" y="55399"/>
                    <a:pt x="47213" y="56574"/>
                    <a:pt x="47868" y="57748"/>
                  </a:cubicBezTo>
                  <a:cubicBezTo>
                    <a:pt x="47213" y="58140"/>
                    <a:pt x="47213" y="59902"/>
                    <a:pt x="47213" y="60489"/>
                  </a:cubicBezTo>
                  <a:cubicBezTo>
                    <a:pt x="47213" y="60685"/>
                    <a:pt x="46994" y="60880"/>
                    <a:pt x="47213" y="61272"/>
                  </a:cubicBezTo>
                  <a:cubicBezTo>
                    <a:pt x="46775" y="61663"/>
                    <a:pt x="45901" y="63034"/>
                    <a:pt x="45901" y="63621"/>
                  </a:cubicBezTo>
                  <a:cubicBezTo>
                    <a:pt x="45901" y="66166"/>
                    <a:pt x="49398" y="68123"/>
                    <a:pt x="50928" y="69885"/>
                  </a:cubicBezTo>
                  <a:cubicBezTo>
                    <a:pt x="51803" y="70864"/>
                    <a:pt x="51584" y="72234"/>
                    <a:pt x="52021" y="73213"/>
                  </a:cubicBezTo>
                  <a:cubicBezTo>
                    <a:pt x="52677" y="74584"/>
                    <a:pt x="53114" y="75367"/>
                    <a:pt x="53551" y="77911"/>
                  </a:cubicBezTo>
                  <a:cubicBezTo>
                    <a:pt x="53770" y="79086"/>
                    <a:pt x="54426" y="79673"/>
                    <a:pt x="54426" y="81044"/>
                  </a:cubicBezTo>
                  <a:cubicBezTo>
                    <a:pt x="54426" y="83980"/>
                    <a:pt x="50491" y="84959"/>
                    <a:pt x="50491" y="88678"/>
                  </a:cubicBezTo>
                  <a:cubicBezTo>
                    <a:pt x="50491" y="92398"/>
                    <a:pt x="52240" y="94355"/>
                    <a:pt x="53989" y="97096"/>
                  </a:cubicBezTo>
                  <a:cubicBezTo>
                    <a:pt x="54644" y="97879"/>
                    <a:pt x="55300" y="98075"/>
                    <a:pt x="55300" y="98858"/>
                  </a:cubicBezTo>
                  <a:cubicBezTo>
                    <a:pt x="55300" y="99249"/>
                    <a:pt x="55300" y="99445"/>
                    <a:pt x="55300" y="100424"/>
                  </a:cubicBezTo>
                  <a:cubicBezTo>
                    <a:pt x="55300" y="105318"/>
                    <a:pt x="58142" y="108450"/>
                    <a:pt x="60327" y="111973"/>
                  </a:cubicBezTo>
                  <a:cubicBezTo>
                    <a:pt x="60765" y="112365"/>
                    <a:pt x="62295" y="114127"/>
                    <a:pt x="62295" y="114910"/>
                  </a:cubicBezTo>
                  <a:cubicBezTo>
                    <a:pt x="62295" y="115497"/>
                    <a:pt x="62076" y="115889"/>
                    <a:pt x="61639" y="116476"/>
                  </a:cubicBezTo>
                  <a:cubicBezTo>
                    <a:pt x="62076" y="116867"/>
                    <a:pt x="62732" y="118042"/>
                    <a:pt x="62732" y="119216"/>
                  </a:cubicBezTo>
                  <a:cubicBezTo>
                    <a:pt x="62732" y="119216"/>
                    <a:pt x="62950" y="119021"/>
                    <a:pt x="63387" y="118825"/>
                  </a:cubicBezTo>
                  <a:cubicBezTo>
                    <a:pt x="63606" y="119608"/>
                    <a:pt x="64262" y="120000"/>
                    <a:pt x="65355" y="120000"/>
                  </a:cubicBezTo>
                  <a:cubicBezTo>
                    <a:pt x="67540" y="120000"/>
                    <a:pt x="69289" y="118433"/>
                    <a:pt x="71693" y="118433"/>
                  </a:cubicBezTo>
                  <a:cubicBezTo>
                    <a:pt x="72568" y="118433"/>
                    <a:pt x="72786" y="118825"/>
                    <a:pt x="73442" y="118825"/>
                  </a:cubicBezTo>
                  <a:cubicBezTo>
                    <a:pt x="74098" y="118825"/>
                    <a:pt x="74535" y="118629"/>
                    <a:pt x="75409" y="118433"/>
                  </a:cubicBezTo>
                  <a:cubicBezTo>
                    <a:pt x="75628" y="117455"/>
                    <a:pt x="77158" y="118042"/>
                    <a:pt x="78251" y="117455"/>
                  </a:cubicBezTo>
                  <a:cubicBezTo>
                    <a:pt x="80655" y="116476"/>
                    <a:pt x="81311" y="114910"/>
                    <a:pt x="82841" y="113148"/>
                  </a:cubicBezTo>
                  <a:cubicBezTo>
                    <a:pt x="83934" y="111973"/>
                    <a:pt x="83934" y="110799"/>
                    <a:pt x="85464" y="109429"/>
                  </a:cubicBezTo>
                  <a:cubicBezTo>
                    <a:pt x="86120" y="108841"/>
                    <a:pt x="87868" y="107667"/>
                    <a:pt x="87868" y="106101"/>
                  </a:cubicBezTo>
                  <a:cubicBezTo>
                    <a:pt x="87868" y="105513"/>
                    <a:pt x="87431" y="105122"/>
                    <a:pt x="86994" y="104926"/>
                  </a:cubicBezTo>
                  <a:cubicBezTo>
                    <a:pt x="87650" y="103556"/>
                    <a:pt x="88524" y="102969"/>
                    <a:pt x="90054" y="102381"/>
                  </a:cubicBezTo>
                  <a:cubicBezTo>
                    <a:pt x="90491" y="102185"/>
                    <a:pt x="91584" y="102381"/>
                    <a:pt x="91803" y="101990"/>
                  </a:cubicBezTo>
                  <a:cubicBezTo>
                    <a:pt x="92240" y="101402"/>
                    <a:pt x="92459" y="99641"/>
                    <a:pt x="92459" y="98662"/>
                  </a:cubicBezTo>
                  <a:cubicBezTo>
                    <a:pt x="92459" y="97096"/>
                    <a:pt x="90710" y="96313"/>
                    <a:pt x="90710" y="94942"/>
                  </a:cubicBezTo>
                  <a:cubicBezTo>
                    <a:pt x="90710" y="94355"/>
                    <a:pt x="91584" y="93376"/>
                    <a:pt x="92459" y="93376"/>
                  </a:cubicBezTo>
                  <a:cubicBezTo>
                    <a:pt x="93114" y="89657"/>
                    <a:pt x="101420" y="90244"/>
                    <a:pt x="101420" y="85938"/>
                  </a:cubicBezTo>
                  <a:cubicBezTo>
                    <a:pt x="101420" y="85350"/>
                    <a:pt x="101202" y="85154"/>
                    <a:pt x="100765" y="84763"/>
                  </a:cubicBezTo>
                  <a:cubicBezTo>
                    <a:pt x="100765" y="83197"/>
                    <a:pt x="100983" y="82218"/>
                    <a:pt x="100983" y="81239"/>
                  </a:cubicBezTo>
                  <a:cubicBezTo>
                    <a:pt x="100983" y="79869"/>
                    <a:pt x="100983" y="79869"/>
                    <a:pt x="100983" y="79869"/>
                  </a:cubicBezTo>
                  <a:cubicBezTo>
                    <a:pt x="100983" y="79869"/>
                    <a:pt x="101420" y="79477"/>
                    <a:pt x="101420" y="79086"/>
                  </a:cubicBezTo>
                  <a:cubicBezTo>
                    <a:pt x="101420" y="77911"/>
                    <a:pt x="99234" y="77128"/>
                    <a:pt x="99234" y="75171"/>
                  </a:cubicBezTo>
                  <a:cubicBezTo>
                    <a:pt x="99234" y="73605"/>
                    <a:pt x="98579" y="72822"/>
                    <a:pt x="98579" y="71060"/>
                  </a:cubicBezTo>
                  <a:cubicBezTo>
                    <a:pt x="98579" y="69494"/>
                    <a:pt x="100327" y="69102"/>
                    <a:pt x="100765" y="67732"/>
                  </a:cubicBezTo>
                  <a:cubicBezTo>
                    <a:pt x="102295" y="62838"/>
                    <a:pt x="106666" y="61859"/>
                    <a:pt x="110819" y="59119"/>
                  </a:cubicBezTo>
                  <a:cubicBezTo>
                    <a:pt x="113005" y="57357"/>
                    <a:pt x="113879" y="55399"/>
                    <a:pt x="115628" y="53246"/>
                  </a:cubicBezTo>
                  <a:cubicBezTo>
                    <a:pt x="117158" y="51288"/>
                    <a:pt x="120000" y="47177"/>
                    <a:pt x="120000" y="44045"/>
                  </a:cubicBezTo>
                  <a:cubicBezTo>
                    <a:pt x="120000" y="43654"/>
                    <a:pt x="119781" y="43654"/>
                    <a:pt x="119562" y="43262"/>
                  </a:cubicBezTo>
                  <a:cubicBezTo>
                    <a:pt x="117377" y="43654"/>
                    <a:pt x="115191" y="44632"/>
                    <a:pt x="112786" y="44828"/>
                  </a:cubicBezTo>
                  <a:cubicBezTo>
                    <a:pt x="112568" y="44828"/>
                    <a:pt x="112568" y="45024"/>
                    <a:pt x="112349" y="45024"/>
                  </a:cubicBezTo>
                  <a:cubicBezTo>
                    <a:pt x="112131" y="45024"/>
                    <a:pt x="111912" y="44828"/>
                    <a:pt x="111693" y="44828"/>
                  </a:cubicBezTo>
                  <a:cubicBezTo>
                    <a:pt x="111475" y="44828"/>
                    <a:pt x="111256" y="44828"/>
                    <a:pt x="111038" y="44828"/>
                  </a:cubicBezTo>
                  <a:cubicBezTo>
                    <a:pt x="110819" y="44828"/>
                    <a:pt x="110601" y="44828"/>
                    <a:pt x="110382" y="44828"/>
                  </a:cubicBezTo>
                  <a:cubicBezTo>
                    <a:pt x="109508" y="45220"/>
                    <a:pt x="109508" y="45807"/>
                    <a:pt x="108415" y="45807"/>
                  </a:cubicBezTo>
                  <a:cubicBezTo>
                    <a:pt x="107322" y="45807"/>
                    <a:pt x="106666" y="44045"/>
                    <a:pt x="105792" y="43458"/>
                  </a:cubicBezTo>
                  <a:cubicBezTo>
                    <a:pt x="106448" y="42871"/>
                    <a:pt x="105792" y="42675"/>
                    <a:pt x="105792" y="41696"/>
                  </a:cubicBezTo>
                  <a:cubicBezTo>
                    <a:pt x="103825" y="41696"/>
                    <a:pt x="103169" y="39543"/>
                    <a:pt x="102295" y="38760"/>
                  </a:cubicBezTo>
                  <a:cubicBezTo>
                    <a:pt x="101202" y="38172"/>
                    <a:pt x="100546" y="37977"/>
                    <a:pt x="99453" y="37194"/>
                  </a:cubicBezTo>
                  <a:cubicBezTo>
                    <a:pt x="98360" y="36215"/>
                    <a:pt x="99016" y="34649"/>
                    <a:pt x="97923" y="33474"/>
                  </a:cubicBezTo>
                  <a:cubicBezTo>
                    <a:pt x="97049" y="32300"/>
                    <a:pt x="95737" y="32300"/>
                    <a:pt x="95081" y="30734"/>
                  </a:cubicBezTo>
                  <a:cubicBezTo>
                    <a:pt x="95081" y="27797"/>
                    <a:pt x="95081" y="27797"/>
                    <a:pt x="95081" y="27797"/>
                  </a:cubicBezTo>
                  <a:cubicBezTo>
                    <a:pt x="94207" y="27210"/>
                    <a:pt x="92459" y="24665"/>
                    <a:pt x="92677" y="23686"/>
                  </a:cubicBezTo>
                  <a:cubicBezTo>
                    <a:pt x="86775" y="14290"/>
                    <a:pt x="86775" y="14290"/>
                    <a:pt x="86775" y="14290"/>
                  </a:cubicBezTo>
                  <a:cubicBezTo>
                    <a:pt x="86775" y="13311"/>
                    <a:pt x="86775" y="13311"/>
                    <a:pt x="86775" y="13311"/>
                  </a:cubicBezTo>
                  <a:cubicBezTo>
                    <a:pt x="87868" y="14290"/>
                    <a:pt x="88961" y="16835"/>
                    <a:pt x="90273" y="17030"/>
                  </a:cubicBezTo>
                  <a:cubicBezTo>
                    <a:pt x="90491" y="16443"/>
                    <a:pt x="91147" y="15073"/>
                    <a:pt x="91366" y="14290"/>
                  </a:cubicBezTo>
                  <a:cubicBezTo>
                    <a:pt x="91366" y="13898"/>
                    <a:pt x="91366" y="13703"/>
                    <a:pt x="91366" y="13507"/>
                  </a:cubicBezTo>
                  <a:cubicBezTo>
                    <a:pt x="90491" y="11549"/>
                    <a:pt x="90491" y="11549"/>
                    <a:pt x="90491" y="11549"/>
                  </a:cubicBezTo>
                  <a:cubicBezTo>
                    <a:pt x="90273" y="11353"/>
                    <a:pt x="90273" y="11158"/>
                    <a:pt x="90273" y="10962"/>
                  </a:cubicBezTo>
                  <a:cubicBezTo>
                    <a:pt x="89398" y="11158"/>
                    <a:pt x="89398" y="11353"/>
                    <a:pt x="88524" y="11353"/>
                  </a:cubicBezTo>
                  <a:cubicBezTo>
                    <a:pt x="87213" y="11353"/>
                    <a:pt x="86338" y="10766"/>
                    <a:pt x="85245" y="10766"/>
                  </a:cubicBezTo>
                  <a:cubicBezTo>
                    <a:pt x="83278" y="10766"/>
                    <a:pt x="82622" y="11549"/>
                    <a:pt x="80655" y="11549"/>
                  </a:cubicBezTo>
                  <a:cubicBezTo>
                    <a:pt x="78688" y="11549"/>
                    <a:pt x="75846" y="10766"/>
                    <a:pt x="73879" y="9983"/>
                  </a:cubicBezTo>
                  <a:cubicBezTo>
                    <a:pt x="72786" y="9787"/>
                    <a:pt x="71475" y="10179"/>
                    <a:pt x="70819" y="9396"/>
                  </a:cubicBezTo>
                  <a:cubicBezTo>
                    <a:pt x="70601" y="9200"/>
                    <a:pt x="69945" y="9004"/>
                    <a:pt x="69945" y="8221"/>
                  </a:cubicBezTo>
                  <a:cubicBezTo>
                    <a:pt x="68633" y="8221"/>
                    <a:pt x="68633" y="8221"/>
                    <a:pt x="68633" y="8221"/>
                  </a:cubicBezTo>
                  <a:cubicBezTo>
                    <a:pt x="68415" y="8026"/>
                    <a:pt x="68415" y="8026"/>
                    <a:pt x="68415" y="8026"/>
                  </a:cubicBezTo>
                  <a:cubicBezTo>
                    <a:pt x="66448" y="8613"/>
                    <a:pt x="64918" y="8613"/>
                    <a:pt x="64918" y="10375"/>
                  </a:cubicBezTo>
                  <a:cubicBezTo>
                    <a:pt x="64918" y="10766"/>
                    <a:pt x="64918" y="11158"/>
                    <a:pt x="64918" y="11549"/>
                  </a:cubicBezTo>
                  <a:cubicBezTo>
                    <a:pt x="64918" y="11745"/>
                    <a:pt x="64262" y="12332"/>
                    <a:pt x="63825" y="12332"/>
                  </a:cubicBezTo>
                  <a:cubicBezTo>
                    <a:pt x="59234" y="12332"/>
                    <a:pt x="57704" y="8026"/>
                    <a:pt x="53770" y="8026"/>
                  </a:cubicBezTo>
                  <a:cubicBezTo>
                    <a:pt x="53333" y="8026"/>
                    <a:pt x="52677" y="8026"/>
                    <a:pt x="52021" y="8026"/>
                  </a:cubicBezTo>
                  <a:cubicBezTo>
                    <a:pt x="50928" y="8026"/>
                    <a:pt x="49180" y="6655"/>
                    <a:pt x="49180" y="5285"/>
                  </a:cubicBezTo>
                  <a:cubicBezTo>
                    <a:pt x="49180" y="4502"/>
                    <a:pt x="50054" y="4110"/>
                    <a:pt x="50054" y="3327"/>
                  </a:cubicBezTo>
                  <a:cubicBezTo>
                    <a:pt x="50054" y="2740"/>
                    <a:pt x="49180" y="2544"/>
                    <a:pt x="49180" y="1957"/>
                  </a:cubicBezTo>
                  <a:cubicBezTo>
                    <a:pt x="49180" y="1370"/>
                    <a:pt x="50054" y="1370"/>
                    <a:pt x="50054" y="587"/>
                  </a:cubicBezTo>
                  <a:cubicBezTo>
                    <a:pt x="49836" y="587"/>
                    <a:pt x="49617" y="978"/>
                    <a:pt x="49180" y="978"/>
                  </a:cubicBezTo>
                  <a:cubicBezTo>
                    <a:pt x="48306" y="978"/>
                    <a:pt x="48524" y="0"/>
                    <a:pt x="47431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5" name="Google Shape;975;p130"/>
          <p:cNvSpPr/>
          <p:nvPr/>
        </p:nvSpPr>
        <p:spPr>
          <a:xfrm>
            <a:off x="4213418" y="1517812"/>
            <a:ext cx="18900" cy="2070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cubicBezTo>
                  <a:pt x="85714" y="0"/>
                  <a:pt x="0" y="34285"/>
                  <a:pt x="0" y="68571"/>
                </a:cubicBezTo>
                <a:cubicBezTo>
                  <a:pt x="0" y="85714"/>
                  <a:pt x="17142" y="119999"/>
                  <a:pt x="34285" y="119999"/>
                </a:cubicBezTo>
                <a:cubicBezTo>
                  <a:pt x="85714" y="119999"/>
                  <a:pt x="119999" y="68571"/>
                  <a:pt x="119999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130"/>
          <p:cNvSpPr/>
          <p:nvPr/>
        </p:nvSpPr>
        <p:spPr>
          <a:xfrm>
            <a:off x="4263467" y="1664614"/>
            <a:ext cx="12600" cy="90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60000" y="0"/>
                  <a:pt x="60000" y="0"/>
                  <a:pt x="60000" y="0"/>
                </a:cubicBezTo>
                <a:cubicBezTo>
                  <a:pt x="30000" y="40000"/>
                  <a:pt x="0" y="80000"/>
                  <a:pt x="0" y="120000"/>
                </a:cubicBezTo>
                <a:cubicBezTo>
                  <a:pt x="60000" y="120000"/>
                  <a:pt x="90000" y="120000"/>
                  <a:pt x="90000" y="120000"/>
                </a:cubicBezTo>
                <a:cubicBezTo>
                  <a:pt x="90000" y="80000"/>
                  <a:pt x="120000" y="40000"/>
                  <a:pt x="120000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30"/>
          <p:cNvSpPr/>
          <p:nvPr/>
        </p:nvSpPr>
        <p:spPr>
          <a:xfrm>
            <a:off x="2964299" y="2937662"/>
            <a:ext cx="16500" cy="183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00000" y="0"/>
                  <a:pt x="80000" y="0"/>
                  <a:pt x="60000" y="0"/>
                </a:cubicBezTo>
                <a:cubicBezTo>
                  <a:pt x="40000" y="0"/>
                  <a:pt x="0" y="40000"/>
                  <a:pt x="0" y="10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20000" y="120000"/>
                  <a:pt x="40000" y="100000"/>
                  <a:pt x="40000" y="100000"/>
                </a:cubicBezTo>
                <a:cubicBezTo>
                  <a:pt x="80000" y="100000"/>
                  <a:pt x="100000" y="60000"/>
                  <a:pt x="120000" y="40000"/>
                </a:cubicBezTo>
                <a:cubicBezTo>
                  <a:pt x="120000" y="0"/>
                  <a:pt x="120000" y="0"/>
                  <a:pt x="120000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30"/>
          <p:cNvSpPr/>
          <p:nvPr/>
        </p:nvSpPr>
        <p:spPr>
          <a:xfrm>
            <a:off x="3214540" y="3203740"/>
            <a:ext cx="54300" cy="48000"/>
          </a:xfrm>
          <a:custGeom>
            <a:rect b="b" l="l" r="r" t="t"/>
            <a:pathLst>
              <a:path extrusionOk="0" h="120000" w="120000">
                <a:moveTo>
                  <a:pt x="44210" y="0"/>
                </a:moveTo>
                <a:cubicBezTo>
                  <a:pt x="31578" y="0"/>
                  <a:pt x="31578" y="0"/>
                  <a:pt x="31578" y="0"/>
                </a:cubicBezTo>
                <a:cubicBezTo>
                  <a:pt x="12631" y="0"/>
                  <a:pt x="0" y="24000"/>
                  <a:pt x="0" y="56000"/>
                </a:cubicBezTo>
                <a:cubicBezTo>
                  <a:pt x="0" y="80000"/>
                  <a:pt x="44210" y="120000"/>
                  <a:pt x="69473" y="120000"/>
                </a:cubicBezTo>
                <a:cubicBezTo>
                  <a:pt x="94736" y="120000"/>
                  <a:pt x="120000" y="64000"/>
                  <a:pt x="120000" y="48000"/>
                </a:cubicBezTo>
                <a:cubicBezTo>
                  <a:pt x="120000" y="40000"/>
                  <a:pt x="113684" y="24000"/>
                  <a:pt x="107368" y="24000"/>
                </a:cubicBezTo>
                <a:cubicBezTo>
                  <a:pt x="101052" y="24000"/>
                  <a:pt x="94736" y="32000"/>
                  <a:pt x="88421" y="32000"/>
                </a:cubicBezTo>
                <a:cubicBezTo>
                  <a:pt x="82105" y="32000"/>
                  <a:pt x="82105" y="32000"/>
                  <a:pt x="82105" y="24000"/>
                </a:cubicBezTo>
                <a:cubicBezTo>
                  <a:pt x="63157" y="24000"/>
                  <a:pt x="50526" y="8000"/>
                  <a:pt x="44210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130"/>
          <p:cNvSpPr/>
          <p:nvPr/>
        </p:nvSpPr>
        <p:spPr>
          <a:xfrm>
            <a:off x="2678608" y="4346042"/>
            <a:ext cx="16500" cy="50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0000" y="0"/>
                  <a:pt x="0" y="60000"/>
                  <a:pt x="0" y="60000"/>
                </a:cubicBezTo>
                <a:cubicBezTo>
                  <a:pt x="0" y="60000"/>
                  <a:pt x="0" y="82500"/>
                  <a:pt x="0" y="90000"/>
                </a:cubicBezTo>
                <a:cubicBezTo>
                  <a:pt x="0" y="97500"/>
                  <a:pt x="20000" y="120000"/>
                  <a:pt x="60000" y="120000"/>
                </a:cubicBezTo>
                <a:cubicBezTo>
                  <a:pt x="100000" y="120000"/>
                  <a:pt x="100000" y="120000"/>
                  <a:pt x="100000" y="120000"/>
                </a:cubicBezTo>
                <a:cubicBezTo>
                  <a:pt x="100000" y="60000"/>
                  <a:pt x="100000" y="60000"/>
                  <a:pt x="100000" y="60000"/>
                </a:cubicBezTo>
                <a:cubicBezTo>
                  <a:pt x="100000" y="52500"/>
                  <a:pt x="120000" y="45000"/>
                  <a:pt x="120000" y="30000"/>
                </a:cubicBezTo>
                <a:cubicBezTo>
                  <a:pt x="120000" y="15000"/>
                  <a:pt x="100000" y="0"/>
                  <a:pt x="60000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30"/>
          <p:cNvSpPr/>
          <p:nvPr/>
        </p:nvSpPr>
        <p:spPr>
          <a:xfrm>
            <a:off x="2513866" y="2891786"/>
            <a:ext cx="1069800" cy="1903800"/>
          </a:xfrm>
          <a:custGeom>
            <a:rect b="b" l="l" r="r" t="t"/>
            <a:pathLst>
              <a:path extrusionOk="0" h="120000" w="120000">
                <a:moveTo>
                  <a:pt x="25280" y="0"/>
                </a:moveTo>
                <a:cubicBezTo>
                  <a:pt x="24000" y="0"/>
                  <a:pt x="23680" y="792"/>
                  <a:pt x="22720" y="990"/>
                </a:cubicBezTo>
                <a:cubicBezTo>
                  <a:pt x="20480" y="1584"/>
                  <a:pt x="18880" y="1782"/>
                  <a:pt x="16640" y="2178"/>
                </a:cubicBezTo>
                <a:cubicBezTo>
                  <a:pt x="15680" y="2376"/>
                  <a:pt x="14720" y="2574"/>
                  <a:pt x="14400" y="3564"/>
                </a:cubicBezTo>
                <a:cubicBezTo>
                  <a:pt x="14080" y="3960"/>
                  <a:pt x="14080" y="4752"/>
                  <a:pt x="13440" y="4950"/>
                </a:cubicBezTo>
                <a:cubicBezTo>
                  <a:pt x="13120" y="5148"/>
                  <a:pt x="12160" y="5346"/>
                  <a:pt x="12160" y="5742"/>
                </a:cubicBezTo>
                <a:cubicBezTo>
                  <a:pt x="11840" y="5742"/>
                  <a:pt x="11520" y="5940"/>
                  <a:pt x="11520" y="6138"/>
                </a:cubicBezTo>
                <a:cubicBezTo>
                  <a:pt x="11520" y="6138"/>
                  <a:pt x="11520" y="6336"/>
                  <a:pt x="11520" y="6534"/>
                </a:cubicBezTo>
                <a:cubicBezTo>
                  <a:pt x="11200" y="6534"/>
                  <a:pt x="11200" y="6534"/>
                  <a:pt x="10880" y="6534"/>
                </a:cubicBezTo>
                <a:cubicBezTo>
                  <a:pt x="10880" y="6534"/>
                  <a:pt x="10880" y="6534"/>
                  <a:pt x="10560" y="6534"/>
                </a:cubicBezTo>
                <a:cubicBezTo>
                  <a:pt x="10240" y="6534"/>
                  <a:pt x="9920" y="6732"/>
                  <a:pt x="9600" y="6930"/>
                </a:cubicBezTo>
                <a:cubicBezTo>
                  <a:pt x="9280" y="7128"/>
                  <a:pt x="8640" y="7524"/>
                  <a:pt x="8320" y="7722"/>
                </a:cubicBezTo>
                <a:cubicBezTo>
                  <a:pt x="8320" y="7722"/>
                  <a:pt x="8320" y="7920"/>
                  <a:pt x="8320" y="8118"/>
                </a:cubicBezTo>
                <a:cubicBezTo>
                  <a:pt x="8320" y="9108"/>
                  <a:pt x="9920" y="8910"/>
                  <a:pt x="9920" y="10099"/>
                </a:cubicBezTo>
                <a:cubicBezTo>
                  <a:pt x="9920" y="10693"/>
                  <a:pt x="9280" y="10891"/>
                  <a:pt x="9280" y="11485"/>
                </a:cubicBezTo>
                <a:cubicBezTo>
                  <a:pt x="9280" y="11881"/>
                  <a:pt x="9920" y="12277"/>
                  <a:pt x="9920" y="12673"/>
                </a:cubicBezTo>
                <a:cubicBezTo>
                  <a:pt x="9920" y="12871"/>
                  <a:pt x="9920" y="12871"/>
                  <a:pt x="9920" y="13069"/>
                </a:cubicBezTo>
                <a:cubicBezTo>
                  <a:pt x="9920" y="13069"/>
                  <a:pt x="9920" y="13069"/>
                  <a:pt x="9920" y="13069"/>
                </a:cubicBezTo>
                <a:cubicBezTo>
                  <a:pt x="9920" y="13069"/>
                  <a:pt x="9920" y="13069"/>
                  <a:pt x="9920" y="13069"/>
                </a:cubicBezTo>
                <a:cubicBezTo>
                  <a:pt x="9920" y="13069"/>
                  <a:pt x="9920" y="13069"/>
                  <a:pt x="9920" y="13069"/>
                </a:cubicBezTo>
                <a:cubicBezTo>
                  <a:pt x="9600" y="13465"/>
                  <a:pt x="9600" y="13465"/>
                  <a:pt x="9600" y="13465"/>
                </a:cubicBezTo>
                <a:cubicBezTo>
                  <a:pt x="9600" y="13663"/>
                  <a:pt x="9920" y="13861"/>
                  <a:pt x="10560" y="14059"/>
                </a:cubicBezTo>
                <a:cubicBezTo>
                  <a:pt x="9920" y="15445"/>
                  <a:pt x="7680" y="15049"/>
                  <a:pt x="6400" y="16435"/>
                </a:cubicBezTo>
                <a:cubicBezTo>
                  <a:pt x="5760" y="17227"/>
                  <a:pt x="5120" y="18811"/>
                  <a:pt x="2880" y="18811"/>
                </a:cubicBezTo>
                <a:cubicBezTo>
                  <a:pt x="3200" y="21188"/>
                  <a:pt x="960" y="20990"/>
                  <a:pt x="960" y="22376"/>
                </a:cubicBezTo>
                <a:cubicBezTo>
                  <a:pt x="960" y="23168"/>
                  <a:pt x="960" y="24158"/>
                  <a:pt x="2240" y="24158"/>
                </a:cubicBezTo>
                <a:cubicBezTo>
                  <a:pt x="2560" y="24158"/>
                  <a:pt x="2880" y="24158"/>
                  <a:pt x="2880" y="24158"/>
                </a:cubicBezTo>
                <a:cubicBezTo>
                  <a:pt x="3200" y="24158"/>
                  <a:pt x="3200" y="24158"/>
                  <a:pt x="3520" y="24356"/>
                </a:cubicBezTo>
                <a:cubicBezTo>
                  <a:pt x="3200" y="25148"/>
                  <a:pt x="1600" y="25346"/>
                  <a:pt x="960" y="26138"/>
                </a:cubicBezTo>
                <a:cubicBezTo>
                  <a:pt x="640" y="26534"/>
                  <a:pt x="0" y="27326"/>
                  <a:pt x="0" y="27920"/>
                </a:cubicBezTo>
                <a:cubicBezTo>
                  <a:pt x="0" y="28910"/>
                  <a:pt x="960" y="30099"/>
                  <a:pt x="2240" y="30693"/>
                </a:cubicBezTo>
                <a:cubicBezTo>
                  <a:pt x="2560" y="30891"/>
                  <a:pt x="3200" y="30693"/>
                  <a:pt x="3520" y="31089"/>
                </a:cubicBezTo>
                <a:cubicBezTo>
                  <a:pt x="3840" y="31485"/>
                  <a:pt x="3840" y="32277"/>
                  <a:pt x="4480" y="32673"/>
                </a:cubicBezTo>
                <a:cubicBezTo>
                  <a:pt x="4800" y="32871"/>
                  <a:pt x="5440" y="32673"/>
                  <a:pt x="5760" y="33069"/>
                </a:cubicBezTo>
                <a:cubicBezTo>
                  <a:pt x="6400" y="34059"/>
                  <a:pt x="7040" y="34851"/>
                  <a:pt x="7680" y="36039"/>
                </a:cubicBezTo>
                <a:cubicBezTo>
                  <a:pt x="8320" y="37425"/>
                  <a:pt x="10240" y="38415"/>
                  <a:pt x="10880" y="39801"/>
                </a:cubicBezTo>
                <a:cubicBezTo>
                  <a:pt x="11200" y="40594"/>
                  <a:pt x="12480" y="40990"/>
                  <a:pt x="12480" y="41782"/>
                </a:cubicBezTo>
                <a:cubicBezTo>
                  <a:pt x="12480" y="42574"/>
                  <a:pt x="12160" y="43168"/>
                  <a:pt x="13120" y="43564"/>
                </a:cubicBezTo>
                <a:cubicBezTo>
                  <a:pt x="14720" y="44554"/>
                  <a:pt x="16000" y="45346"/>
                  <a:pt x="18560" y="45940"/>
                </a:cubicBezTo>
                <a:cubicBezTo>
                  <a:pt x="19520" y="46138"/>
                  <a:pt x="20160" y="46336"/>
                  <a:pt x="21440" y="46930"/>
                </a:cubicBezTo>
                <a:cubicBezTo>
                  <a:pt x="22400" y="47524"/>
                  <a:pt x="23360" y="47524"/>
                  <a:pt x="24640" y="47920"/>
                </a:cubicBezTo>
                <a:cubicBezTo>
                  <a:pt x="26240" y="48316"/>
                  <a:pt x="27840" y="49306"/>
                  <a:pt x="28480" y="50495"/>
                </a:cubicBezTo>
                <a:cubicBezTo>
                  <a:pt x="28800" y="51089"/>
                  <a:pt x="29120" y="54455"/>
                  <a:pt x="29120" y="55049"/>
                </a:cubicBezTo>
                <a:cubicBezTo>
                  <a:pt x="29120" y="56039"/>
                  <a:pt x="28480" y="57425"/>
                  <a:pt x="28480" y="58217"/>
                </a:cubicBezTo>
                <a:cubicBezTo>
                  <a:pt x="28480" y="59009"/>
                  <a:pt x="28480" y="59009"/>
                  <a:pt x="28480" y="60792"/>
                </a:cubicBezTo>
                <a:cubicBezTo>
                  <a:pt x="28160" y="61188"/>
                  <a:pt x="27840" y="62178"/>
                  <a:pt x="27840" y="62574"/>
                </a:cubicBezTo>
                <a:cubicBezTo>
                  <a:pt x="27840" y="62772"/>
                  <a:pt x="27840" y="62970"/>
                  <a:pt x="27840" y="63168"/>
                </a:cubicBezTo>
                <a:cubicBezTo>
                  <a:pt x="27840" y="65148"/>
                  <a:pt x="25600" y="66534"/>
                  <a:pt x="25600" y="68514"/>
                </a:cubicBezTo>
                <a:cubicBezTo>
                  <a:pt x="25600" y="69504"/>
                  <a:pt x="24640" y="70297"/>
                  <a:pt x="25280" y="71287"/>
                </a:cubicBezTo>
                <a:cubicBezTo>
                  <a:pt x="25280" y="75445"/>
                  <a:pt x="25280" y="75445"/>
                  <a:pt x="25280" y="75445"/>
                </a:cubicBezTo>
                <a:cubicBezTo>
                  <a:pt x="24960" y="76831"/>
                  <a:pt x="24960" y="77821"/>
                  <a:pt x="24320" y="79009"/>
                </a:cubicBezTo>
                <a:cubicBezTo>
                  <a:pt x="24000" y="79207"/>
                  <a:pt x="23680" y="79207"/>
                  <a:pt x="23360" y="79405"/>
                </a:cubicBezTo>
                <a:cubicBezTo>
                  <a:pt x="23040" y="79801"/>
                  <a:pt x="22720" y="80594"/>
                  <a:pt x="22400" y="80990"/>
                </a:cubicBezTo>
                <a:cubicBezTo>
                  <a:pt x="21440" y="81782"/>
                  <a:pt x="20160" y="83168"/>
                  <a:pt x="20160" y="84356"/>
                </a:cubicBezTo>
                <a:cubicBezTo>
                  <a:pt x="20160" y="84752"/>
                  <a:pt x="20480" y="86336"/>
                  <a:pt x="20800" y="86336"/>
                </a:cubicBezTo>
                <a:cubicBezTo>
                  <a:pt x="20800" y="86336"/>
                  <a:pt x="21440" y="86534"/>
                  <a:pt x="21440" y="86930"/>
                </a:cubicBezTo>
                <a:cubicBezTo>
                  <a:pt x="21440" y="87128"/>
                  <a:pt x="21120" y="87326"/>
                  <a:pt x="20480" y="87326"/>
                </a:cubicBezTo>
                <a:cubicBezTo>
                  <a:pt x="20160" y="88316"/>
                  <a:pt x="19520" y="88712"/>
                  <a:pt x="19520" y="89900"/>
                </a:cubicBezTo>
                <a:cubicBezTo>
                  <a:pt x="19520" y="90495"/>
                  <a:pt x="20160" y="91683"/>
                  <a:pt x="20800" y="91683"/>
                </a:cubicBezTo>
                <a:cubicBezTo>
                  <a:pt x="21440" y="91683"/>
                  <a:pt x="21440" y="91287"/>
                  <a:pt x="22080" y="91089"/>
                </a:cubicBezTo>
                <a:cubicBezTo>
                  <a:pt x="22080" y="91089"/>
                  <a:pt x="22400" y="91089"/>
                  <a:pt x="22400" y="91089"/>
                </a:cubicBezTo>
                <a:cubicBezTo>
                  <a:pt x="22720" y="91089"/>
                  <a:pt x="22720" y="91089"/>
                  <a:pt x="23040" y="91089"/>
                </a:cubicBezTo>
                <a:cubicBezTo>
                  <a:pt x="23040" y="91881"/>
                  <a:pt x="23040" y="91881"/>
                  <a:pt x="23040" y="91881"/>
                </a:cubicBezTo>
                <a:cubicBezTo>
                  <a:pt x="19840" y="100198"/>
                  <a:pt x="19840" y="100198"/>
                  <a:pt x="19840" y="100198"/>
                </a:cubicBezTo>
                <a:cubicBezTo>
                  <a:pt x="18560" y="100198"/>
                  <a:pt x="19200" y="99207"/>
                  <a:pt x="17600" y="99207"/>
                </a:cubicBezTo>
                <a:cubicBezTo>
                  <a:pt x="17280" y="99207"/>
                  <a:pt x="16640" y="99603"/>
                  <a:pt x="16640" y="99801"/>
                </a:cubicBezTo>
                <a:cubicBezTo>
                  <a:pt x="16640" y="99801"/>
                  <a:pt x="16640" y="99801"/>
                  <a:pt x="16640" y="99801"/>
                </a:cubicBezTo>
                <a:cubicBezTo>
                  <a:pt x="16640" y="100396"/>
                  <a:pt x="16640" y="100396"/>
                  <a:pt x="16640" y="100396"/>
                </a:cubicBezTo>
                <a:cubicBezTo>
                  <a:pt x="16960" y="100990"/>
                  <a:pt x="17920" y="101980"/>
                  <a:pt x="17920" y="102376"/>
                </a:cubicBezTo>
                <a:cubicBezTo>
                  <a:pt x="17920" y="103168"/>
                  <a:pt x="16000" y="103564"/>
                  <a:pt x="16000" y="104752"/>
                </a:cubicBezTo>
                <a:cubicBezTo>
                  <a:pt x="16000" y="105544"/>
                  <a:pt x="17280" y="107524"/>
                  <a:pt x="17280" y="108712"/>
                </a:cubicBezTo>
                <a:cubicBezTo>
                  <a:pt x="17280" y="109108"/>
                  <a:pt x="17280" y="109108"/>
                  <a:pt x="17280" y="109504"/>
                </a:cubicBezTo>
                <a:cubicBezTo>
                  <a:pt x="17280" y="110693"/>
                  <a:pt x="19520" y="110495"/>
                  <a:pt x="19520" y="111881"/>
                </a:cubicBezTo>
                <a:cubicBezTo>
                  <a:pt x="19520" y="112277"/>
                  <a:pt x="19200" y="112475"/>
                  <a:pt x="18880" y="112871"/>
                </a:cubicBezTo>
                <a:cubicBezTo>
                  <a:pt x="19200" y="112871"/>
                  <a:pt x="19520" y="113069"/>
                  <a:pt x="19840" y="113069"/>
                </a:cubicBezTo>
                <a:cubicBezTo>
                  <a:pt x="19520" y="113663"/>
                  <a:pt x="17920" y="113663"/>
                  <a:pt x="17920" y="114059"/>
                </a:cubicBezTo>
                <a:cubicBezTo>
                  <a:pt x="17920" y="114257"/>
                  <a:pt x="18560" y="114455"/>
                  <a:pt x="18880" y="114653"/>
                </a:cubicBezTo>
                <a:cubicBezTo>
                  <a:pt x="20160" y="115445"/>
                  <a:pt x="20800" y="116039"/>
                  <a:pt x="23360" y="116039"/>
                </a:cubicBezTo>
                <a:cubicBezTo>
                  <a:pt x="23360" y="116435"/>
                  <a:pt x="23680" y="116831"/>
                  <a:pt x="24320" y="116831"/>
                </a:cubicBezTo>
                <a:cubicBezTo>
                  <a:pt x="24960" y="116831"/>
                  <a:pt x="25280" y="116831"/>
                  <a:pt x="25920" y="116831"/>
                </a:cubicBezTo>
                <a:cubicBezTo>
                  <a:pt x="25920" y="117821"/>
                  <a:pt x="27840" y="117821"/>
                  <a:pt x="29440" y="118217"/>
                </a:cubicBezTo>
                <a:cubicBezTo>
                  <a:pt x="30720" y="118415"/>
                  <a:pt x="30080" y="120000"/>
                  <a:pt x="32000" y="120000"/>
                </a:cubicBezTo>
                <a:cubicBezTo>
                  <a:pt x="32960" y="120000"/>
                  <a:pt x="33920" y="120000"/>
                  <a:pt x="34560" y="120000"/>
                </a:cubicBezTo>
                <a:cubicBezTo>
                  <a:pt x="34880" y="120000"/>
                  <a:pt x="35200" y="119801"/>
                  <a:pt x="35520" y="119801"/>
                </a:cubicBezTo>
                <a:cubicBezTo>
                  <a:pt x="36160" y="119801"/>
                  <a:pt x="35840" y="119801"/>
                  <a:pt x="36480" y="119801"/>
                </a:cubicBezTo>
                <a:cubicBezTo>
                  <a:pt x="37440" y="119801"/>
                  <a:pt x="39680" y="118613"/>
                  <a:pt x="40960" y="118613"/>
                </a:cubicBezTo>
                <a:cubicBezTo>
                  <a:pt x="41280" y="118613"/>
                  <a:pt x="41600" y="118613"/>
                  <a:pt x="41920" y="118613"/>
                </a:cubicBezTo>
                <a:cubicBezTo>
                  <a:pt x="41920" y="118613"/>
                  <a:pt x="42240" y="118613"/>
                  <a:pt x="42560" y="118415"/>
                </a:cubicBezTo>
                <a:cubicBezTo>
                  <a:pt x="40000" y="117821"/>
                  <a:pt x="37440" y="117227"/>
                  <a:pt x="35520" y="116039"/>
                </a:cubicBezTo>
                <a:cubicBezTo>
                  <a:pt x="34560" y="115247"/>
                  <a:pt x="34560" y="112673"/>
                  <a:pt x="32960" y="112079"/>
                </a:cubicBezTo>
                <a:cubicBezTo>
                  <a:pt x="32320" y="112079"/>
                  <a:pt x="31360" y="111485"/>
                  <a:pt x="31360" y="110891"/>
                </a:cubicBezTo>
                <a:cubicBezTo>
                  <a:pt x="31360" y="109900"/>
                  <a:pt x="32000" y="109108"/>
                  <a:pt x="32960" y="108316"/>
                </a:cubicBezTo>
                <a:cubicBezTo>
                  <a:pt x="33920" y="107920"/>
                  <a:pt x="35200" y="108118"/>
                  <a:pt x="35840" y="107326"/>
                </a:cubicBezTo>
                <a:cubicBezTo>
                  <a:pt x="36480" y="106732"/>
                  <a:pt x="36160" y="105940"/>
                  <a:pt x="36800" y="105544"/>
                </a:cubicBezTo>
                <a:cubicBezTo>
                  <a:pt x="38080" y="104752"/>
                  <a:pt x="40320" y="104554"/>
                  <a:pt x="40320" y="102970"/>
                </a:cubicBezTo>
                <a:cubicBezTo>
                  <a:pt x="40320" y="101188"/>
                  <a:pt x="36480" y="101980"/>
                  <a:pt x="36480" y="99801"/>
                </a:cubicBezTo>
                <a:cubicBezTo>
                  <a:pt x="36480" y="98811"/>
                  <a:pt x="37760" y="98019"/>
                  <a:pt x="39040" y="97821"/>
                </a:cubicBezTo>
                <a:cubicBezTo>
                  <a:pt x="39680" y="97821"/>
                  <a:pt x="41280" y="97821"/>
                  <a:pt x="41600" y="97227"/>
                </a:cubicBezTo>
                <a:cubicBezTo>
                  <a:pt x="42240" y="95841"/>
                  <a:pt x="42240" y="94653"/>
                  <a:pt x="43840" y="93663"/>
                </a:cubicBezTo>
                <a:cubicBezTo>
                  <a:pt x="43200" y="93663"/>
                  <a:pt x="42880" y="93465"/>
                  <a:pt x="42880" y="92871"/>
                </a:cubicBezTo>
                <a:cubicBezTo>
                  <a:pt x="43520" y="92871"/>
                  <a:pt x="44160" y="93465"/>
                  <a:pt x="45120" y="93465"/>
                </a:cubicBezTo>
                <a:cubicBezTo>
                  <a:pt x="45120" y="93465"/>
                  <a:pt x="46080" y="93069"/>
                  <a:pt x="46080" y="92673"/>
                </a:cubicBezTo>
                <a:cubicBezTo>
                  <a:pt x="46080" y="92475"/>
                  <a:pt x="45440" y="92277"/>
                  <a:pt x="45120" y="92079"/>
                </a:cubicBezTo>
                <a:cubicBezTo>
                  <a:pt x="44800" y="92079"/>
                  <a:pt x="44480" y="92475"/>
                  <a:pt x="43840" y="92475"/>
                </a:cubicBezTo>
                <a:cubicBezTo>
                  <a:pt x="43200" y="92475"/>
                  <a:pt x="41920" y="91089"/>
                  <a:pt x="41920" y="90297"/>
                </a:cubicBezTo>
                <a:cubicBezTo>
                  <a:pt x="41920" y="89900"/>
                  <a:pt x="42240" y="89504"/>
                  <a:pt x="42880" y="89504"/>
                </a:cubicBezTo>
                <a:cubicBezTo>
                  <a:pt x="44800" y="89504"/>
                  <a:pt x="45120" y="90297"/>
                  <a:pt x="47040" y="90297"/>
                </a:cubicBezTo>
                <a:cubicBezTo>
                  <a:pt x="47680" y="90297"/>
                  <a:pt x="48960" y="89900"/>
                  <a:pt x="48960" y="89702"/>
                </a:cubicBezTo>
                <a:cubicBezTo>
                  <a:pt x="48960" y="89504"/>
                  <a:pt x="48960" y="89306"/>
                  <a:pt x="48960" y="89108"/>
                </a:cubicBezTo>
                <a:cubicBezTo>
                  <a:pt x="49600" y="88316"/>
                  <a:pt x="48960" y="86732"/>
                  <a:pt x="49920" y="85940"/>
                </a:cubicBezTo>
                <a:cubicBezTo>
                  <a:pt x="50240" y="85742"/>
                  <a:pt x="50560" y="85742"/>
                  <a:pt x="51200" y="85742"/>
                </a:cubicBezTo>
                <a:cubicBezTo>
                  <a:pt x="51840" y="85742"/>
                  <a:pt x="52160" y="85742"/>
                  <a:pt x="52800" y="85742"/>
                </a:cubicBezTo>
                <a:cubicBezTo>
                  <a:pt x="53120" y="85742"/>
                  <a:pt x="53760" y="85940"/>
                  <a:pt x="54080" y="85940"/>
                </a:cubicBezTo>
                <a:cubicBezTo>
                  <a:pt x="54720" y="85940"/>
                  <a:pt x="55040" y="85940"/>
                  <a:pt x="55360" y="85742"/>
                </a:cubicBezTo>
                <a:cubicBezTo>
                  <a:pt x="57280" y="85346"/>
                  <a:pt x="59200" y="85544"/>
                  <a:pt x="60800" y="84752"/>
                </a:cubicBezTo>
                <a:cubicBezTo>
                  <a:pt x="61760" y="84158"/>
                  <a:pt x="62400" y="83762"/>
                  <a:pt x="63040" y="82970"/>
                </a:cubicBezTo>
                <a:cubicBezTo>
                  <a:pt x="63680" y="82574"/>
                  <a:pt x="63680" y="82178"/>
                  <a:pt x="63680" y="81386"/>
                </a:cubicBezTo>
                <a:cubicBezTo>
                  <a:pt x="63680" y="80792"/>
                  <a:pt x="62080" y="80792"/>
                  <a:pt x="62080" y="80198"/>
                </a:cubicBezTo>
                <a:cubicBezTo>
                  <a:pt x="61440" y="79603"/>
                  <a:pt x="61440" y="79009"/>
                  <a:pt x="60800" y="78415"/>
                </a:cubicBezTo>
                <a:cubicBezTo>
                  <a:pt x="60480" y="78415"/>
                  <a:pt x="59200" y="78019"/>
                  <a:pt x="59200" y="77623"/>
                </a:cubicBezTo>
                <a:cubicBezTo>
                  <a:pt x="59200" y="77425"/>
                  <a:pt x="59520" y="77227"/>
                  <a:pt x="59840" y="77227"/>
                </a:cubicBezTo>
                <a:cubicBezTo>
                  <a:pt x="61440" y="77227"/>
                  <a:pt x="62400" y="78019"/>
                  <a:pt x="63680" y="78019"/>
                </a:cubicBezTo>
                <a:cubicBezTo>
                  <a:pt x="64320" y="78019"/>
                  <a:pt x="66240" y="78613"/>
                  <a:pt x="67840" y="78613"/>
                </a:cubicBezTo>
                <a:cubicBezTo>
                  <a:pt x="72000" y="78613"/>
                  <a:pt x="72640" y="75841"/>
                  <a:pt x="74560" y="74059"/>
                </a:cubicBezTo>
                <a:cubicBezTo>
                  <a:pt x="76160" y="72673"/>
                  <a:pt x="77760" y="72475"/>
                  <a:pt x="79360" y="70891"/>
                </a:cubicBezTo>
                <a:cubicBezTo>
                  <a:pt x="80320" y="70297"/>
                  <a:pt x="80000" y="69900"/>
                  <a:pt x="80640" y="69108"/>
                </a:cubicBezTo>
                <a:cubicBezTo>
                  <a:pt x="80640" y="69108"/>
                  <a:pt x="80640" y="69108"/>
                  <a:pt x="80640" y="69108"/>
                </a:cubicBezTo>
                <a:cubicBezTo>
                  <a:pt x="81600" y="67920"/>
                  <a:pt x="82560" y="67128"/>
                  <a:pt x="84480" y="66534"/>
                </a:cubicBezTo>
                <a:cubicBezTo>
                  <a:pt x="84480" y="63762"/>
                  <a:pt x="84480" y="63762"/>
                  <a:pt x="84480" y="63762"/>
                </a:cubicBezTo>
                <a:cubicBezTo>
                  <a:pt x="84480" y="62772"/>
                  <a:pt x="84160" y="61980"/>
                  <a:pt x="85440" y="61188"/>
                </a:cubicBezTo>
                <a:cubicBezTo>
                  <a:pt x="86080" y="60792"/>
                  <a:pt x="87360" y="60792"/>
                  <a:pt x="88000" y="60000"/>
                </a:cubicBezTo>
                <a:cubicBezTo>
                  <a:pt x="89600" y="58613"/>
                  <a:pt x="91840" y="59405"/>
                  <a:pt x="94080" y="58019"/>
                </a:cubicBezTo>
                <a:cubicBezTo>
                  <a:pt x="94400" y="57821"/>
                  <a:pt x="94400" y="57425"/>
                  <a:pt x="95040" y="57425"/>
                </a:cubicBezTo>
                <a:cubicBezTo>
                  <a:pt x="96000" y="57029"/>
                  <a:pt x="96960" y="57029"/>
                  <a:pt x="98240" y="57029"/>
                </a:cubicBezTo>
                <a:cubicBezTo>
                  <a:pt x="98560" y="57029"/>
                  <a:pt x="98880" y="57029"/>
                  <a:pt x="99520" y="57029"/>
                </a:cubicBezTo>
                <a:cubicBezTo>
                  <a:pt x="100800" y="57029"/>
                  <a:pt x="102720" y="56237"/>
                  <a:pt x="103360" y="55643"/>
                </a:cubicBezTo>
                <a:cubicBezTo>
                  <a:pt x="103680" y="55247"/>
                  <a:pt x="103360" y="54653"/>
                  <a:pt x="103680" y="54257"/>
                </a:cubicBezTo>
                <a:cubicBezTo>
                  <a:pt x="105280" y="53267"/>
                  <a:pt x="105600" y="52673"/>
                  <a:pt x="106880" y="51287"/>
                </a:cubicBezTo>
                <a:cubicBezTo>
                  <a:pt x="107200" y="51089"/>
                  <a:pt x="107520" y="50099"/>
                  <a:pt x="107520" y="49504"/>
                </a:cubicBezTo>
                <a:cubicBezTo>
                  <a:pt x="107520" y="48910"/>
                  <a:pt x="108160" y="48514"/>
                  <a:pt x="108480" y="48118"/>
                </a:cubicBezTo>
                <a:cubicBezTo>
                  <a:pt x="108800" y="47920"/>
                  <a:pt x="109120" y="47722"/>
                  <a:pt x="109120" y="47524"/>
                </a:cubicBezTo>
                <a:cubicBezTo>
                  <a:pt x="109120" y="46732"/>
                  <a:pt x="109760" y="45742"/>
                  <a:pt x="109760" y="44752"/>
                </a:cubicBezTo>
                <a:cubicBezTo>
                  <a:pt x="109760" y="43564"/>
                  <a:pt x="108480" y="41584"/>
                  <a:pt x="109760" y="40792"/>
                </a:cubicBezTo>
                <a:cubicBezTo>
                  <a:pt x="110720" y="40198"/>
                  <a:pt x="111680" y="40198"/>
                  <a:pt x="112640" y="39405"/>
                </a:cubicBezTo>
                <a:cubicBezTo>
                  <a:pt x="112960" y="38811"/>
                  <a:pt x="113280" y="38613"/>
                  <a:pt x="113920" y="38217"/>
                </a:cubicBezTo>
                <a:cubicBezTo>
                  <a:pt x="116480" y="35841"/>
                  <a:pt x="120000" y="34851"/>
                  <a:pt x="120000" y="30693"/>
                </a:cubicBezTo>
                <a:cubicBezTo>
                  <a:pt x="120000" y="29504"/>
                  <a:pt x="119680" y="28316"/>
                  <a:pt x="117760" y="27920"/>
                </a:cubicBezTo>
                <a:cubicBezTo>
                  <a:pt x="117440" y="27920"/>
                  <a:pt x="117120" y="27920"/>
                  <a:pt x="116800" y="27920"/>
                </a:cubicBezTo>
                <a:cubicBezTo>
                  <a:pt x="116480" y="27920"/>
                  <a:pt x="116480" y="27920"/>
                  <a:pt x="116160" y="27920"/>
                </a:cubicBezTo>
                <a:cubicBezTo>
                  <a:pt x="115840" y="27920"/>
                  <a:pt x="115840" y="27920"/>
                  <a:pt x="115520" y="27920"/>
                </a:cubicBezTo>
                <a:cubicBezTo>
                  <a:pt x="115200" y="27920"/>
                  <a:pt x="114880" y="27920"/>
                  <a:pt x="114560" y="27920"/>
                </a:cubicBezTo>
                <a:cubicBezTo>
                  <a:pt x="112960" y="27524"/>
                  <a:pt x="110080" y="25940"/>
                  <a:pt x="109440" y="25148"/>
                </a:cubicBezTo>
                <a:cubicBezTo>
                  <a:pt x="108480" y="24950"/>
                  <a:pt x="106880" y="24554"/>
                  <a:pt x="105280" y="24356"/>
                </a:cubicBezTo>
                <a:cubicBezTo>
                  <a:pt x="101760" y="24554"/>
                  <a:pt x="101760" y="24554"/>
                  <a:pt x="101760" y="24554"/>
                </a:cubicBezTo>
                <a:cubicBezTo>
                  <a:pt x="99840" y="24554"/>
                  <a:pt x="99520" y="23564"/>
                  <a:pt x="97600" y="23564"/>
                </a:cubicBezTo>
                <a:cubicBezTo>
                  <a:pt x="96960" y="23564"/>
                  <a:pt x="96640" y="23960"/>
                  <a:pt x="95680" y="24356"/>
                </a:cubicBezTo>
                <a:cubicBezTo>
                  <a:pt x="95040" y="24356"/>
                  <a:pt x="95040" y="24356"/>
                  <a:pt x="95040" y="24356"/>
                </a:cubicBezTo>
                <a:cubicBezTo>
                  <a:pt x="95040" y="23762"/>
                  <a:pt x="95040" y="23366"/>
                  <a:pt x="94720" y="22772"/>
                </a:cubicBezTo>
                <a:cubicBezTo>
                  <a:pt x="94720" y="22376"/>
                  <a:pt x="93760" y="22574"/>
                  <a:pt x="93120" y="22178"/>
                </a:cubicBezTo>
                <a:cubicBezTo>
                  <a:pt x="91840" y="21782"/>
                  <a:pt x="88640" y="20792"/>
                  <a:pt x="87040" y="20792"/>
                </a:cubicBezTo>
                <a:cubicBezTo>
                  <a:pt x="85760" y="20792"/>
                  <a:pt x="84480" y="21980"/>
                  <a:pt x="83520" y="22772"/>
                </a:cubicBezTo>
                <a:cubicBezTo>
                  <a:pt x="83520" y="23168"/>
                  <a:pt x="82880" y="23564"/>
                  <a:pt x="82560" y="23564"/>
                </a:cubicBezTo>
                <a:cubicBezTo>
                  <a:pt x="82240" y="23564"/>
                  <a:pt x="82240" y="22970"/>
                  <a:pt x="82240" y="22772"/>
                </a:cubicBezTo>
                <a:cubicBezTo>
                  <a:pt x="80000" y="22772"/>
                  <a:pt x="80000" y="22772"/>
                  <a:pt x="80000" y="22772"/>
                </a:cubicBezTo>
                <a:cubicBezTo>
                  <a:pt x="79680" y="22376"/>
                  <a:pt x="79360" y="21782"/>
                  <a:pt x="78400" y="21584"/>
                </a:cubicBezTo>
                <a:cubicBezTo>
                  <a:pt x="78080" y="21386"/>
                  <a:pt x="77120" y="21584"/>
                  <a:pt x="77120" y="20990"/>
                </a:cubicBezTo>
                <a:cubicBezTo>
                  <a:pt x="77120" y="19207"/>
                  <a:pt x="79680" y="18811"/>
                  <a:pt x="81280" y="17623"/>
                </a:cubicBezTo>
                <a:cubicBezTo>
                  <a:pt x="81280" y="17029"/>
                  <a:pt x="80000" y="17029"/>
                  <a:pt x="79680" y="16435"/>
                </a:cubicBezTo>
                <a:cubicBezTo>
                  <a:pt x="79360" y="15841"/>
                  <a:pt x="78080" y="14059"/>
                  <a:pt x="78080" y="13465"/>
                </a:cubicBezTo>
                <a:cubicBezTo>
                  <a:pt x="76480" y="13267"/>
                  <a:pt x="74560" y="11287"/>
                  <a:pt x="73280" y="11287"/>
                </a:cubicBezTo>
                <a:cubicBezTo>
                  <a:pt x="72960" y="11287"/>
                  <a:pt x="72640" y="11287"/>
                  <a:pt x="72640" y="11287"/>
                </a:cubicBezTo>
                <a:cubicBezTo>
                  <a:pt x="72640" y="11287"/>
                  <a:pt x="72640" y="11287"/>
                  <a:pt x="72640" y="11287"/>
                </a:cubicBezTo>
                <a:cubicBezTo>
                  <a:pt x="71680" y="11287"/>
                  <a:pt x="70400" y="10693"/>
                  <a:pt x="69760" y="10693"/>
                </a:cubicBezTo>
                <a:cubicBezTo>
                  <a:pt x="67200" y="10693"/>
                  <a:pt x="67200" y="10693"/>
                  <a:pt x="67200" y="10693"/>
                </a:cubicBezTo>
                <a:cubicBezTo>
                  <a:pt x="64960" y="10297"/>
                  <a:pt x="61120" y="10495"/>
                  <a:pt x="60480" y="8910"/>
                </a:cubicBezTo>
                <a:cubicBezTo>
                  <a:pt x="59840" y="8910"/>
                  <a:pt x="59200" y="8712"/>
                  <a:pt x="58880" y="8514"/>
                </a:cubicBezTo>
                <a:cubicBezTo>
                  <a:pt x="57920" y="7128"/>
                  <a:pt x="57280" y="7326"/>
                  <a:pt x="55360" y="6336"/>
                </a:cubicBezTo>
                <a:cubicBezTo>
                  <a:pt x="52800" y="6336"/>
                  <a:pt x="52800" y="6336"/>
                  <a:pt x="52800" y="6336"/>
                </a:cubicBezTo>
                <a:cubicBezTo>
                  <a:pt x="52480" y="5544"/>
                  <a:pt x="52800" y="4752"/>
                  <a:pt x="51520" y="4554"/>
                </a:cubicBezTo>
                <a:cubicBezTo>
                  <a:pt x="50240" y="4158"/>
                  <a:pt x="48320" y="3960"/>
                  <a:pt x="47680" y="3168"/>
                </a:cubicBezTo>
                <a:cubicBezTo>
                  <a:pt x="47680" y="2772"/>
                  <a:pt x="47680" y="2772"/>
                  <a:pt x="47680" y="2772"/>
                </a:cubicBezTo>
                <a:cubicBezTo>
                  <a:pt x="47680" y="2772"/>
                  <a:pt x="48000" y="2970"/>
                  <a:pt x="48000" y="2970"/>
                </a:cubicBezTo>
                <a:cubicBezTo>
                  <a:pt x="48320" y="2970"/>
                  <a:pt x="48960" y="2772"/>
                  <a:pt x="48960" y="2772"/>
                </a:cubicBezTo>
                <a:cubicBezTo>
                  <a:pt x="48960" y="2772"/>
                  <a:pt x="47360" y="2574"/>
                  <a:pt x="46400" y="2574"/>
                </a:cubicBezTo>
                <a:cubicBezTo>
                  <a:pt x="46400" y="2574"/>
                  <a:pt x="44480" y="2574"/>
                  <a:pt x="44160" y="2772"/>
                </a:cubicBezTo>
                <a:cubicBezTo>
                  <a:pt x="43840" y="3564"/>
                  <a:pt x="42880" y="3564"/>
                  <a:pt x="41600" y="3564"/>
                </a:cubicBezTo>
                <a:cubicBezTo>
                  <a:pt x="40640" y="3564"/>
                  <a:pt x="39680" y="3564"/>
                  <a:pt x="39680" y="2970"/>
                </a:cubicBezTo>
                <a:cubicBezTo>
                  <a:pt x="38720" y="2970"/>
                  <a:pt x="36160" y="2970"/>
                  <a:pt x="34880" y="2970"/>
                </a:cubicBezTo>
                <a:cubicBezTo>
                  <a:pt x="34240" y="2970"/>
                  <a:pt x="33600" y="2574"/>
                  <a:pt x="33600" y="1980"/>
                </a:cubicBezTo>
                <a:cubicBezTo>
                  <a:pt x="32320" y="1782"/>
                  <a:pt x="30400" y="1584"/>
                  <a:pt x="30080" y="594"/>
                </a:cubicBezTo>
                <a:cubicBezTo>
                  <a:pt x="28480" y="594"/>
                  <a:pt x="28480" y="594"/>
                  <a:pt x="28480" y="594"/>
                </a:cubicBezTo>
                <a:cubicBezTo>
                  <a:pt x="28480" y="1188"/>
                  <a:pt x="29760" y="990"/>
                  <a:pt x="30080" y="1584"/>
                </a:cubicBezTo>
                <a:cubicBezTo>
                  <a:pt x="27840" y="1584"/>
                  <a:pt x="27840" y="1584"/>
                  <a:pt x="27840" y="1584"/>
                </a:cubicBezTo>
                <a:cubicBezTo>
                  <a:pt x="27200" y="1980"/>
                  <a:pt x="25600" y="1782"/>
                  <a:pt x="25600" y="2772"/>
                </a:cubicBezTo>
                <a:cubicBezTo>
                  <a:pt x="25600" y="3366"/>
                  <a:pt x="26880" y="3762"/>
                  <a:pt x="26880" y="4356"/>
                </a:cubicBezTo>
                <a:cubicBezTo>
                  <a:pt x="26880" y="4752"/>
                  <a:pt x="26240" y="5346"/>
                  <a:pt x="25920" y="5346"/>
                </a:cubicBezTo>
                <a:cubicBezTo>
                  <a:pt x="24960" y="5346"/>
                  <a:pt x="24320" y="4356"/>
                  <a:pt x="24320" y="3564"/>
                </a:cubicBezTo>
                <a:cubicBezTo>
                  <a:pt x="24320" y="3168"/>
                  <a:pt x="24960" y="2178"/>
                  <a:pt x="25280" y="1386"/>
                </a:cubicBezTo>
                <a:cubicBezTo>
                  <a:pt x="25600" y="1386"/>
                  <a:pt x="26240" y="1188"/>
                  <a:pt x="26240" y="594"/>
                </a:cubicBezTo>
                <a:cubicBezTo>
                  <a:pt x="26240" y="594"/>
                  <a:pt x="25600" y="0"/>
                  <a:pt x="25280" y="0"/>
                </a:cubicBezTo>
              </a:path>
            </a:pathLst>
          </a:custGeom>
          <a:solidFill>
            <a:srgbClr val="FFFFFF">
              <a:alpha val="353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30"/>
          <p:cNvSpPr/>
          <p:nvPr/>
        </p:nvSpPr>
        <p:spPr>
          <a:xfrm>
            <a:off x="4570011" y="2038501"/>
            <a:ext cx="22800" cy="48000"/>
          </a:xfrm>
          <a:custGeom>
            <a:rect b="b" l="l" r="r" t="t"/>
            <a:pathLst>
              <a:path extrusionOk="0" h="120000" w="120000">
                <a:moveTo>
                  <a:pt x="105000" y="0"/>
                </a:moveTo>
                <a:cubicBezTo>
                  <a:pt x="75000" y="8000"/>
                  <a:pt x="60000" y="24000"/>
                  <a:pt x="30000" y="24000"/>
                </a:cubicBezTo>
                <a:cubicBezTo>
                  <a:pt x="30000" y="24000"/>
                  <a:pt x="15000" y="32000"/>
                  <a:pt x="0" y="32000"/>
                </a:cubicBezTo>
                <a:cubicBezTo>
                  <a:pt x="30000" y="48000"/>
                  <a:pt x="30000" y="112000"/>
                  <a:pt x="75000" y="120000"/>
                </a:cubicBezTo>
                <a:cubicBezTo>
                  <a:pt x="90000" y="104000"/>
                  <a:pt x="105000" y="56000"/>
                  <a:pt x="120000" y="24000"/>
                </a:cubicBezTo>
                <a:cubicBezTo>
                  <a:pt x="105000" y="24000"/>
                  <a:pt x="105000" y="16000"/>
                  <a:pt x="105000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130"/>
          <p:cNvGrpSpPr/>
          <p:nvPr/>
        </p:nvGrpSpPr>
        <p:grpSpPr>
          <a:xfrm>
            <a:off x="4144592" y="497082"/>
            <a:ext cx="944658" cy="1745584"/>
            <a:chOff x="5353050" y="1824038"/>
            <a:chExt cx="719137" cy="1208100"/>
          </a:xfrm>
        </p:grpSpPr>
        <p:sp>
          <p:nvSpPr>
            <p:cNvPr id="983" name="Google Shape;983;p130"/>
            <p:cNvSpPr/>
            <p:nvPr/>
          </p:nvSpPr>
          <p:spPr>
            <a:xfrm>
              <a:off x="5365750" y="2547938"/>
              <a:ext cx="676200" cy="484200"/>
            </a:xfrm>
            <a:custGeom>
              <a:rect b="b" l="l" r="r" t="t"/>
              <a:pathLst>
                <a:path extrusionOk="0" h="120000" w="120000">
                  <a:moveTo>
                    <a:pt x="60578" y="0"/>
                  </a:moveTo>
                  <a:cubicBezTo>
                    <a:pt x="57877" y="2690"/>
                    <a:pt x="53633" y="3228"/>
                    <a:pt x="53633" y="9686"/>
                  </a:cubicBezTo>
                  <a:cubicBezTo>
                    <a:pt x="53633" y="13452"/>
                    <a:pt x="55176" y="14529"/>
                    <a:pt x="55948" y="18834"/>
                  </a:cubicBezTo>
                  <a:cubicBezTo>
                    <a:pt x="55948" y="18834"/>
                    <a:pt x="56720" y="21524"/>
                    <a:pt x="56720" y="22600"/>
                  </a:cubicBezTo>
                  <a:cubicBezTo>
                    <a:pt x="56720" y="23677"/>
                    <a:pt x="54790" y="25291"/>
                    <a:pt x="54019" y="25291"/>
                  </a:cubicBezTo>
                  <a:cubicBezTo>
                    <a:pt x="53633" y="25291"/>
                    <a:pt x="52861" y="24753"/>
                    <a:pt x="52475" y="24753"/>
                  </a:cubicBezTo>
                  <a:cubicBezTo>
                    <a:pt x="52090" y="24753"/>
                    <a:pt x="51704" y="24753"/>
                    <a:pt x="51318" y="25291"/>
                  </a:cubicBezTo>
                  <a:cubicBezTo>
                    <a:pt x="51318" y="25291"/>
                    <a:pt x="50932" y="26367"/>
                    <a:pt x="50546" y="26367"/>
                  </a:cubicBezTo>
                  <a:cubicBezTo>
                    <a:pt x="50546" y="26367"/>
                    <a:pt x="50546" y="26367"/>
                    <a:pt x="50546" y="26367"/>
                  </a:cubicBezTo>
                  <a:cubicBezTo>
                    <a:pt x="50160" y="26367"/>
                    <a:pt x="50160" y="26367"/>
                    <a:pt x="50160" y="26367"/>
                  </a:cubicBezTo>
                  <a:cubicBezTo>
                    <a:pt x="50160" y="26367"/>
                    <a:pt x="49774" y="26367"/>
                    <a:pt x="49003" y="26367"/>
                  </a:cubicBezTo>
                  <a:cubicBezTo>
                    <a:pt x="46302" y="26367"/>
                    <a:pt x="45144" y="28520"/>
                    <a:pt x="43601" y="30672"/>
                  </a:cubicBezTo>
                  <a:cubicBezTo>
                    <a:pt x="43215" y="31210"/>
                    <a:pt x="42443" y="31748"/>
                    <a:pt x="42443" y="32825"/>
                  </a:cubicBezTo>
                  <a:cubicBezTo>
                    <a:pt x="42443" y="34439"/>
                    <a:pt x="42829" y="36053"/>
                    <a:pt x="41672" y="37668"/>
                  </a:cubicBezTo>
                  <a:cubicBezTo>
                    <a:pt x="41286" y="38206"/>
                    <a:pt x="37041" y="40358"/>
                    <a:pt x="36270" y="40896"/>
                  </a:cubicBezTo>
                  <a:cubicBezTo>
                    <a:pt x="35884" y="40896"/>
                    <a:pt x="35498" y="40896"/>
                    <a:pt x="34726" y="40896"/>
                  </a:cubicBezTo>
                  <a:cubicBezTo>
                    <a:pt x="34340" y="44663"/>
                    <a:pt x="33183" y="47892"/>
                    <a:pt x="30096" y="47892"/>
                  </a:cubicBezTo>
                  <a:cubicBezTo>
                    <a:pt x="29710" y="49506"/>
                    <a:pt x="28938" y="50582"/>
                    <a:pt x="28167" y="50582"/>
                  </a:cubicBezTo>
                  <a:cubicBezTo>
                    <a:pt x="27009" y="50582"/>
                    <a:pt x="25852" y="49506"/>
                    <a:pt x="25080" y="48430"/>
                  </a:cubicBezTo>
                  <a:cubicBezTo>
                    <a:pt x="23922" y="48430"/>
                    <a:pt x="23922" y="48430"/>
                    <a:pt x="23922" y="48430"/>
                  </a:cubicBezTo>
                  <a:cubicBezTo>
                    <a:pt x="23922" y="49506"/>
                    <a:pt x="23922" y="49506"/>
                    <a:pt x="23922" y="49506"/>
                  </a:cubicBezTo>
                  <a:cubicBezTo>
                    <a:pt x="23922" y="50044"/>
                    <a:pt x="23536" y="52197"/>
                    <a:pt x="24308" y="52735"/>
                  </a:cubicBezTo>
                  <a:cubicBezTo>
                    <a:pt x="24308" y="53811"/>
                    <a:pt x="24308" y="53811"/>
                    <a:pt x="24308" y="53811"/>
                  </a:cubicBezTo>
                  <a:cubicBezTo>
                    <a:pt x="23922" y="53811"/>
                    <a:pt x="22765" y="54349"/>
                    <a:pt x="21993" y="54349"/>
                  </a:cubicBezTo>
                  <a:cubicBezTo>
                    <a:pt x="20836" y="54349"/>
                    <a:pt x="19292" y="53811"/>
                    <a:pt x="18906" y="52735"/>
                  </a:cubicBezTo>
                  <a:cubicBezTo>
                    <a:pt x="17749" y="53273"/>
                    <a:pt x="14662" y="54349"/>
                    <a:pt x="14662" y="55964"/>
                  </a:cubicBezTo>
                  <a:cubicBezTo>
                    <a:pt x="15048" y="56502"/>
                    <a:pt x="15048" y="56502"/>
                    <a:pt x="15048" y="56502"/>
                  </a:cubicBezTo>
                  <a:cubicBezTo>
                    <a:pt x="15048" y="58654"/>
                    <a:pt x="19678" y="59730"/>
                    <a:pt x="21221" y="60807"/>
                  </a:cubicBezTo>
                  <a:cubicBezTo>
                    <a:pt x="21993" y="60807"/>
                    <a:pt x="21993" y="61345"/>
                    <a:pt x="22765" y="61883"/>
                  </a:cubicBezTo>
                  <a:cubicBezTo>
                    <a:pt x="22765" y="64035"/>
                    <a:pt x="23536" y="66726"/>
                    <a:pt x="25466" y="66726"/>
                  </a:cubicBezTo>
                  <a:cubicBezTo>
                    <a:pt x="25466" y="67802"/>
                    <a:pt x="26237" y="67802"/>
                    <a:pt x="26237" y="68878"/>
                  </a:cubicBezTo>
                  <a:cubicBezTo>
                    <a:pt x="26237" y="69955"/>
                    <a:pt x="25852" y="71031"/>
                    <a:pt x="25852" y="71569"/>
                  </a:cubicBezTo>
                  <a:cubicBezTo>
                    <a:pt x="25852" y="71031"/>
                    <a:pt x="25852" y="71031"/>
                    <a:pt x="25852" y="71031"/>
                  </a:cubicBezTo>
                  <a:cubicBezTo>
                    <a:pt x="25852" y="72107"/>
                    <a:pt x="26237" y="74798"/>
                    <a:pt x="26237" y="75336"/>
                  </a:cubicBezTo>
                  <a:cubicBezTo>
                    <a:pt x="26237" y="78026"/>
                    <a:pt x="24694" y="79103"/>
                    <a:pt x="24694" y="82331"/>
                  </a:cubicBezTo>
                  <a:cubicBezTo>
                    <a:pt x="24308" y="82331"/>
                    <a:pt x="22765" y="82869"/>
                    <a:pt x="21993" y="82869"/>
                  </a:cubicBezTo>
                  <a:cubicBezTo>
                    <a:pt x="21221" y="82869"/>
                    <a:pt x="20450" y="82331"/>
                    <a:pt x="19678" y="82331"/>
                  </a:cubicBezTo>
                  <a:cubicBezTo>
                    <a:pt x="19292" y="82331"/>
                    <a:pt x="19292" y="82331"/>
                    <a:pt x="18906" y="82331"/>
                  </a:cubicBezTo>
                  <a:cubicBezTo>
                    <a:pt x="13504" y="82331"/>
                    <a:pt x="13504" y="82331"/>
                    <a:pt x="13504" y="82331"/>
                  </a:cubicBezTo>
                  <a:cubicBezTo>
                    <a:pt x="13118" y="82331"/>
                    <a:pt x="12347" y="81793"/>
                    <a:pt x="11961" y="81255"/>
                  </a:cubicBezTo>
                  <a:cubicBezTo>
                    <a:pt x="6945" y="81255"/>
                    <a:pt x="6945" y="81255"/>
                    <a:pt x="6945" y="81255"/>
                  </a:cubicBezTo>
                  <a:cubicBezTo>
                    <a:pt x="6945" y="81255"/>
                    <a:pt x="6559" y="81255"/>
                    <a:pt x="6559" y="81255"/>
                  </a:cubicBezTo>
                  <a:cubicBezTo>
                    <a:pt x="6173" y="81255"/>
                    <a:pt x="5787" y="80717"/>
                    <a:pt x="5401" y="80717"/>
                  </a:cubicBezTo>
                  <a:cubicBezTo>
                    <a:pt x="4630" y="80717"/>
                    <a:pt x="771" y="83946"/>
                    <a:pt x="771" y="85022"/>
                  </a:cubicBezTo>
                  <a:cubicBezTo>
                    <a:pt x="771" y="86098"/>
                    <a:pt x="1929" y="88251"/>
                    <a:pt x="1929" y="90941"/>
                  </a:cubicBezTo>
                  <a:cubicBezTo>
                    <a:pt x="1929" y="94708"/>
                    <a:pt x="1157" y="98475"/>
                    <a:pt x="1157" y="102242"/>
                  </a:cubicBezTo>
                  <a:cubicBezTo>
                    <a:pt x="1157" y="103318"/>
                    <a:pt x="0" y="103856"/>
                    <a:pt x="0" y="106008"/>
                  </a:cubicBezTo>
                  <a:cubicBezTo>
                    <a:pt x="0" y="107085"/>
                    <a:pt x="771" y="108161"/>
                    <a:pt x="1543" y="108161"/>
                  </a:cubicBezTo>
                  <a:cubicBezTo>
                    <a:pt x="1543" y="109775"/>
                    <a:pt x="1543" y="110852"/>
                    <a:pt x="1543" y="114080"/>
                  </a:cubicBezTo>
                  <a:cubicBezTo>
                    <a:pt x="1543" y="114618"/>
                    <a:pt x="1929" y="115156"/>
                    <a:pt x="2700" y="115156"/>
                  </a:cubicBezTo>
                  <a:cubicBezTo>
                    <a:pt x="4244" y="115156"/>
                    <a:pt x="5401" y="114080"/>
                    <a:pt x="7331" y="114080"/>
                  </a:cubicBezTo>
                  <a:cubicBezTo>
                    <a:pt x="9646" y="114080"/>
                    <a:pt x="9646" y="119999"/>
                    <a:pt x="11575" y="119999"/>
                  </a:cubicBezTo>
                  <a:cubicBezTo>
                    <a:pt x="13890" y="119999"/>
                    <a:pt x="15434" y="116771"/>
                    <a:pt x="17749" y="116771"/>
                  </a:cubicBezTo>
                  <a:cubicBezTo>
                    <a:pt x="18520" y="116771"/>
                    <a:pt x="19678" y="116233"/>
                    <a:pt x="20450" y="116233"/>
                  </a:cubicBezTo>
                  <a:cubicBezTo>
                    <a:pt x="20836" y="116233"/>
                    <a:pt x="21221" y="116233"/>
                    <a:pt x="21221" y="116771"/>
                  </a:cubicBezTo>
                  <a:cubicBezTo>
                    <a:pt x="21221" y="116233"/>
                    <a:pt x="21221" y="116233"/>
                    <a:pt x="21221" y="116233"/>
                  </a:cubicBezTo>
                  <a:cubicBezTo>
                    <a:pt x="21607" y="116771"/>
                    <a:pt x="21607" y="116771"/>
                    <a:pt x="21993" y="116771"/>
                  </a:cubicBezTo>
                  <a:cubicBezTo>
                    <a:pt x="23536" y="116771"/>
                    <a:pt x="23922" y="113542"/>
                    <a:pt x="25080" y="112466"/>
                  </a:cubicBezTo>
                  <a:cubicBezTo>
                    <a:pt x="27395" y="110852"/>
                    <a:pt x="27781" y="109237"/>
                    <a:pt x="29324" y="106008"/>
                  </a:cubicBezTo>
                  <a:cubicBezTo>
                    <a:pt x="28938" y="106008"/>
                    <a:pt x="28167" y="105470"/>
                    <a:pt x="28167" y="104394"/>
                  </a:cubicBezTo>
                  <a:cubicBezTo>
                    <a:pt x="28167" y="100627"/>
                    <a:pt x="31254" y="94708"/>
                    <a:pt x="33569" y="94170"/>
                  </a:cubicBezTo>
                  <a:cubicBezTo>
                    <a:pt x="35884" y="93094"/>
                    <a:pt x="38199" y="92017"/>
                    <a:pt x="38585" y="89327"/>
                  </a:cubicBezTo>
                  <a:cubicBezTo>
                    <a:pt x="38199" y="86098"/>
                    <a:pt x="38199" y="86098"/>
                    <a:pt x="38199" y="86098"/>
                  </a:cubicBezTo>
                  <a:cubicBezTo>
                    <a:pt x="38199" y="83408"/>
                    <a:pt x="39742" y="81793"/>
                    <a:pt x="41286" y="81793"/>
                  </a:cubicBezTo>
                  <a:cubicBezTo>
                    <a:pt x="43601" y="81793"/>
                    <a:pt x="45144" y="83946"/>
                    <a:pt x="47459" y="83946"/>
                  </a:cubicBezTo>
                  <a:cubicBezTo>
                    <a:pt x="50160" y="83946"/>
                    <a:pt x="51318" y="80717"/>
                    <a:pt x="53633" y="79641"/>
                  </a:cubicBezTo>
                  <a:cubicBezTo>
                    <a:pt x="54405" y="79103"/>
                    <a:pt x="54405" y="76950"/>
                    <a:pt x="56720" y="76950"/>
                  </a:cubicBezTo>
                  <a:cubicBezTo>
                    <a:pt x="60578" y="76950"/>
                    <a:pt x="61350" y="83408"/>
                    <a:pt x="63279" y="86636"/>
                  </a:cubicBezTo>
                  <a:cubicBezTo>
                    <a:pt x="63665" y="87713"/>
                    <a:pt x="65209" y="88251"/>
                    <a:pt x="65980" y="89327"/>
                  </a:cubicBezTo>
                  <a:cubicBezTo>
                    <a:pt x="67909" y="92017"/>
                    <a:pt x="68681" y="93632"/>
                    <a:pt x="71768" y="94708"/>
                  </a:cubicBezTo>
                  <a:cubicBezTo>
                    <a:pt x="71768" y="95246"/>
                    <a:pt x="73697" y="95784"/>
                    <a:pt x="74083" y="95784"/>
                  </a:cubicBezTo>
                  <a:cubicBezTo>
                    <a:pt x="74083" y="96860"/>
                    <a:pt x="76784" y="100627"/>
                    <a:pt x="77170" y="100627"/>
                  </a:cubicBezTo>
                  <a:cubicBezTo>
                    <a:pt x="77170" y="101704"/>
                    <a:pt x="77942" y="102780"/>
                    <a:pt x="77942" y="104932"/>
                  </a:cubicBezTo>
                  <a:cubicBezTo>
                    <a:pt x="77942" y="106547"/>
                    <a:pt x="77556" y="108699"/>
                    <a:pt x="76398" y="108699"/>
                  </a:cubicBezTo>
                  <a:cubicBezTo>
                    <a:pt x="76398" y="109775"/>
                    <a:pt x="76784" y="109775"/>
                    <a:pt x="77556" y="109775"/>
                  </a:cubicBezTo>
                  <a:cubicBezTo>
                    <a:pt x="79099" y="109775"/>
                    <a:pt x="78713" y="107085"/>
                    <a:pt x="79871" y="105470"/>
                  </a:cubicBezTo>
                  <a:cubicBezTo>
                    <a:pt x="79871" y="105470"/>
                    <a:pt x="81028" y="105470"/>
                    <a:pt x="81028" y="104932"/>
                  </a:cubicBezTo>
                  <a:cubicBezTo>
                    <a:pt x="81028" y="102780"/>
                    <a:pt x="79099" y="102242"/>
                    <a:pt x="79099" y="100089"/>
                  </a:cubicBezTo>
                  <a:cubicBezTo>
                    <a:pt x="79099" y="99013"/>
                    <a:pt x="80257" y="97937"/>
                    <a:pt x="81800" y="97937"/>
                  </a:cubicBezTo>
                  <a:cubicBezTo>
                    <a:pt x="83344" y="97937"/>
                    <a:pt x="84115" y="100089"/>
                    <a:pt x="85273" y="100089"/>
                  </a:cubicBezTo>
                  <a:cubicBezTo>
                    <a:pt x="85273" y="96860"/>
                    <a:pt x="82958" y="95784"/>
                    <a:pt x="80643" y="94170"/>
                  </a:cubicBezTo>
                  <a:cubicBezTo>
                    <a:pt x="79871" y="93632"/>
                    <a:pt x="77556" y="93094"/>
                    <a:pt x="77942" y="90941"/>
                  </a:cubicBezTo>
                  <a:cubicBezTo>
                    <a:pt x="77942" y="90941"/>
                    <a:pt x="77942" y="90403"/>
                    <a:pt x="77942" y="89865"/>
                  </a:cubicBezTo>
                  <a:cubicBezTo>
                    <a:pt x="77170" y="89865"/>
                    <a:pt x="76398" y="90403"/>
                    <a:pt x="75627" y="90403"/>
                  </a:cubicBezTo>
                  <a:cubicBezTo>
                    <a:pt x="74855" y="90403"/>
                    <a:pt x="74469" y="89865"/>
                    <a:pt x="73697" y="89865"/>
                  </a:cubicBezTo>
                  <a:cubicBezTo>
                    <a:pt x="72926" y="88789"/>
                    <a:pt x="72154" y="86636"/>
                    <a:pt x="71768" y="84484"/>
                  </a:cubicBezTo>
                  <a:cubicBezTo>
                    <a:pt x="71382" y="82869"/>
                    <a:pt x="70225" y="80717"/>
                    <a:pt x="68681" y="79641"/>
                  </a:cubicBezTo>
                  <a:cubicBezTo>
                    <a:pt x="67524" y="79103"/>
                    <a:pt x="66366" y="78026"/>
                    <a:pt x="66366" y="75874"/>
                  </a:cubicBezTo>
                  <a:cubicBezTo>
                    <a:pt x="66366" y="74798"/>
                    <a:pt x="66752" y="74260"/>
                    <a:pt x="66752" y="73183"/>
                  </a:cubicBezTo>
                  <a:cubicBezTo>
                    <a:pt x="66752" y="73183"/>
                    <a:pt x="66366" y="72645"/>
                    <a:pt x="66366" y="72107"/>
                  </a:cubicBezTo>
                  <a:cubicBezTo>
                    <a:pt x="66366" y="70493"/>
                    <a:pt x="68681" y="70493"/>
                    <a:pt x="69839" y="69417"/>
                  </a:cubicBezTo>
                  <a:cubicBezTo>
                    <a:pt x="70610" y="70493"/>
                    <a:pt x="69839" y="73721"/>
                    <a:pt x="71382" y="73721"/>
                  </a:cubicBezTo>
                  <a:cubicBezTo>
                    <a:pt x="72540" y="73721"/>
                    <a:pt x="73311" y="73721"/>
                    <a:pt x="74469" y="73721"/>
                  </a:cubicBezTo>
                  <a:cubicBezTo>
                    <a:pt x="74469" y="76950"/>
                    <a:pt x="77556" y="82331"/>
                    <a:pt x="79871" y="82331"/>
                  </a:cubicBezTo>
                  <a:cubicBezTo>
                    <a:pt x="80257" y="82331"/>
                    <a:pt x="80643" y="82331"/>
                    <a:pt x="81414" y="82331"/>
                  </a:cubicBezTo>
                  <a:cubicBezTo>
                    <a:pt x="81414" y="84484"/>
                    <a:pt x="82958" y="84484"/>
                    <a:pt x="84501" y="85560"/>
                  </a:cubicBezTo>
                  <a:cubicBezTo>
                    <a:pt x="86045" y="86636"/>
                    <a:pt x="88360" y="89865"/>
                    <a:pt x="88360" y="92017"/>
                  </a:cubicBezTo>
                  <a:cubicBezTo>
                    <a:pt x="88360" y="93094"/>
                    <a:pt x="88360" y="94170"/>
                    <a:pt x="88360" y="95784"/>
                  </a:cubicBezTo>
                  <a:cubicBezTo>
                    <a:pt x="88360" y="99013"/>
                    <a:pt x="90289" y="100627"/>
                    <a:pt x="91446" y="102242"/>
                  </a:cubicBezTo>
                  <a:cubicBezTo>
                    <a:pt x="92604" y="103856"/>
                    <a:pt x="93376" y="104932"/>
                    <a:pt x="93762" y="107085"/>
                  </a:cubicBezTo>
                  <a:cubicBezTo>
                    <a:pt x="93762" y="107623"/>
                    <a:pt x="94147" y="108699"/>
                    <a:pt x="94533" y="108699"/>
                  </a:cubicBezTo>
                  <a:cubicBezTo>
                    <a:pt x="95305" y="108699"/>
                    <a:pt x="95691" y="108699"/>
                    <a:pt x="96463" y="108699"/>
                  </a:cubicBezTo>
                  <a:cubicBezTo>
                    <a:pt x="96077" y="109775"/>
                    <a:pt x="94919" y="110313"/>
                    <a:pt x="94919" y="111390"/>
                  </a:cubicBezTo>
                  <a:cubicBezTo>
                    <a:pt x="94919" y="114080"/>
                    <a:pt x="96463" y="116233"/>
                    <a:pt x="98392" y="116233"/>
                  </a:cubicBezTo>
                  <a:cubicBezTo>
                    <a:pt x="98392" y="116233"/>
                    <a:pt x="99163" y="116233"/>
                    <a:pt x="99549" y="116233"/>
                  </a:cubicBezTo>
                  <a:cubicBezTo>
                    <a:pt x="98778" y="115695"/>
                    <a:pt x="99549" y="113542"/>
                    <a:pt x="99549" y="113004"/>
                  </a:cubicBezTo>
                  <a:cubicBezTo>
                    <a:pt x="99549" y="111390"/>
                    <a:pt x="99549" y="110852"/>
                    <a:pt x="99163" y="110313"/>
                  </a:cubicBezTo>
                  <a:cubicBezTo>
                    <a:pt x="99163" y="108699"/>
                    <a:pt x="99163" y="108699"/>
                    <a:pt x="99163" y="108699"/>
                  </a:cubicBezTo>
                  <a:cubicBezTo>
                    <a:pt x="99549" y="109775"/>
                    <a:pt x="100707" y="110852"/>
                    <a:pt x="101864" y="111390"/>
                  </a:cubicBezTo>
                  <a:cubicBezTo>
                    <a:pt x="102250" y="111390"/>
                    <a:pt x="102250" y="111390"/>
                    <a:pt x="102250" y="111390"/>
                  </a:cubicBezTo>
                  <a:cubicBezTo>
                    <a:pt x="102250" y="110313"/>
                    <a:pt x="103408" y="110852"/>
                    <a:pt x="103794" y="110313"/>
                  </a:cubicBezTo>
                  <a:cubicBezTo>
                    <a:pt x="103794" y="109775"/>
                    <a:pt x="103408" y="109237"/>
                    <a:pt x="103408" y="108699"/>
                  </a:cubicBezTo>
                  <a:cubicBezTo>
                    <a:pt x="102636" y="108699"/>
                    <a:pt x="99549" y="104932"/>
                    <a:pt x="99549" y="104932"/>
                  </a:cubicBezTo>
                  <a:cubicBezTo>
                    <a:pt x="99549" y="104394"/>
                    <a:pt x="99935" y="103856"/>
                    <a:pt x="100321" y="102780"/>
                  </a:cubicBezTo>
                  <a:cubicBezTo>
                    <a:pt x="98006" y="99551"/>
                    <a:pt x="98006" y="99551"/>
                    <a:pt x="98006" y="99551"/>
                  </a:cubicBezTo>
                  <a:cubicBezTo>
                    <a:pt x="98006" y="99013"/>
                    <a:pt x="98778" y="97937"/>
                    <a:pt x="99163" y="97937"/>
                  </a:cubicBezTo>
                  <a:cubicBezTo>
                    <a:pt x="100321" y="97937"/>
                    <a:pt x="100321" y="100089"/>
                    <a:pt x="102250" y="100089"/>
                  </a:cubicBezTo>
                  <a:cubicBezTo>
                    <a:pt x="102250" y="99013"/>
                    <a:pt x="102250" y="97937"/>
                    <a:pt x="102250" y="96860"/>
                  </a:cubicBezTo>
                  <a:cubicBezTo>
                    <a:pt x="103408" y="96322"/>
                    <a:pt x="103794" y="94708"/>
                    <a:pt x="105723" y="94708"/>
                  </a:cubicBezTo>
                  <a:cubicBezTo>
                    <a:pt x="107652" y="94708"/>
                    <a:pt x="108810" y="97937"/>
                    <a:pt x="110353" y="97937"/>
                  </a:cubicBezTo>
                  <a:cubicBezTo>
                    <a:pt x="111897" y="97937"/>
                    <a:pt x="111897" y="95784"/>
                    <a:pt x="113440" y="94708"/>
                  </a:cubicBezTo>
                  <a:cubicBezTo>
                    <a:pt x="113826" y="94708"/>
                    <a:pt x="114212" y="94708"/>
                    <a:pt x="114598" y="94708"/>
                  </a:cubicBezTo>
                  <a:cubicBezTo>
                    <a:pt x="114598" y="94708"/>
                    <a:pt x="114983" y="94708"/>
                    <a:pt x="114983" y="94708"/>
                  </a:cubicBezTo>
                  <a:cubicBezTo>
                    <a:pt x="114983" y="94708"/>
                    <a:pt x="114983" y="94708"/>
                    <a:pt x="115369" y="94708"/>
                  </a:cubicBezTo>
                  <a:cubicBezTo>
                    <a:pt x="115755" y="94708"/>
                    <a:pt x="115755" y="94708"/>
                    <a:pt x="116141" y="94708"/>
                  </a:cubicBezTo>
                  <a:cubicBezTo>
                    <a:pt x="116913" y="94170"/>
                    <a:pt x="117299" y="94708"/>
                    <a:pt x="117684" y="93632"/>
                  </a:cubicBezTo>
                  <a:cubicBezTo>
                    <a:pt x="116913" y="92556"/>
                    <a:pt x="114212" y="90403"/>
                    <a:pt x="114212" y="87174"/>
                  </a:cubicBezTo>
                  <a:cubicBezTo>
                    <a:pt x="114212" y="85022"/>
                    <a:pt x="116141" y="82331"/>
                    <a:pt x="116913" y="80717"/>
                  </a:cubicBezTo>
                  <a:cubicBezTo>
                    <a:pt x="116913" y="76950"/>
                    <a:pt x="116913" y="76950"/>
                    <a:pt x="116913" y="76950"/>
                  </a:cubicBezTo>
                  <a:cubicBezTo>
                    <a:pt x="117299" y="75874"/>
                    <a:pt x="117299" y="76950"/>
                    <a:pt x="117684" y="74798"/>
                  </a:cubicBezTo>
                  <a:cubicBezTo>
                    <a:pt x="117684" y="73183"/>
                    <a:pt x="118842" y="72107"/>
                    <a:pt x="120000" y="72107"/>
                  </a:cubicBezTo>
                  <a:cubicBezTo>
                    <a:pt x="120000" y="71031"/>
                    <a:pt x="120000" y="70493"/>
                    <a:pt x="120000" y="69955"/>
                  </a:cubicBezTo>
                  <a:cubicBezTo>
                    <a:pt x="119228" y="69955"/>
                    <a:pt x="117684" y="70493"/>
                    <a:pt x="117299" y="70493"/>
                  </a:cubicBezTo>
                  <a:cubicBezTo>
                    <a:pt x="116913" y="69955"/>
                    <a:pt x="116913" y="69955"/>
                    <a:pt x="116913" y="69955"/>
                  </a:cubicBezTo>
                  <a:cubicBezTo>
                    <a:pt x="116527" y="69417"/>
                    <a:pt x="116141" y="68878"/>
                    <a:pt x="116141" y="68878"/>
                  </a:cubicBezTo>
                  <a:cubicBezTo>
                    <a:pt x="116141" y="62421"/>
                    <a:pt x="116141" y="62421"/>
                    <a:pt x="116141" y="62421"/>
                  </a:cubicBezTo>
                  <a:cubicBezTo>
                    <a:pt x="113440" y="62421"/>
                    <a:pt x="114212" y="54349"/>
                    <a:pt x="111125" y="54349"/>
                  </a:cubicBezTo>
                  <a:cubicBezTo>
                    <a:pt x="108424" y="54349"/>
                    <a:pt x="106881" y="56502"/>
                    <a:pt x="103408" y="56502"/>
                  </a:cubicBezTo>
                  <a:cubicBezTo>
                    <a:pt x="102636" y="56502"/>
                    <a:pt x="101864" y="56502"/>
                    <a:pt x="101479" y="56502"/>
                  </a:cubicBezTo>
                  <a:cubicBezTo>
                    <a:pt x="99935" y="56502"/>
                    <a:pt x="98778" y="55964"/>
                    <a:pt x="98778" y="53273"/>
                  </a:cubicBezTo>
                  <a:cubicBezTo>
                    <a:pt x="98778" y="53273"/>
                    <a:pt x="98778" y="53273"/>
                    <a:pt x="98778" y="53273"/>
                  </a:cubicBezTo>
                  <a:cubicBezTo>
                    <a:pt x="98778" y="53273"/>
                    <a:pt x="98778" y="53273"/>
                    <a:pt x="98778" y="53273"/>
                  </a:cubicBezTo>
                  <a:cubicBezTo>
                    <a:pt x="98778" y="49506"/>
                    <a:pt x="99163" y="46816"/>
                    <a:pt x="100321" y="44125"/>
                  </a:cubicBezTo>
                  <a:cubicBezTo>
                    <a:pt x="101093" y="43587"/>
                    <a:pt x="103022" y="42511"/>
                    <a:pt x="103022" y="40896"/>
                  </a:cubicBezTo>
                  <a:cubicBezTo>
                    <a:pt x="103022" y="38206"/>
                    <a:pt x="101093" y="36053"/>
                    <a:pt x="101093" y="32825"/>
                  </a:cubicBezTo>
                  <a:cubicBezTo>
                    <a:pt x="101093" y="32825"/>
                    <a:pt x="101093" y="32825"/>
                    <a:pt x="101093" y="32825"/>
                  </a:cubicBezTo>
                  <a:cubicBezTo>
                    <a:pt x="101093" y="32825"/>
                    <a:pt x="101093" y="32825"/>
                    <a:pt x="101093" y="32825"/>
                  </a:cubicBezTo>
                  <a:cubicBezTo>
                    <a:pt x="101093" y="30672"/>
                    <a:pt x="102636" y="29596"/>
                    <a:pt x="102636" y="27982"/>
                  </a:cubicBezTo>
                  <a:cubicBezTo>
                    <a:pt x="102636" y="24753"/>
                    <a:pt x="101479" y="18834"/>
                    <a:pt x="99163" y="18834"/>
                  </a:cubicBezTo>
                  <a:cubicBezTo>
                    <a:pt x="96848" y="18834"/>
                    <a:pt x="95691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3376" y="18834"/>
                    <a:pt x="93376" y="18834"/>
                    <a:pt x="93376" y="18834"/>
                  </a:cubicBezTo>
                  <a:cubicBezTo>
                    <a:pt x="92218" y="18834"/>
                    <a:pt x="91061" y="19372"/>
                    <a:pt x="89517" y="19372"/>
                  </a:cubicBezTo>
                  <a:cubicBezTo>
                    <a:pt x="89517" y="19372"/>
                    <a:pt x="89517" y="19372"/>
                    <a:pt x="89517" y="19372"/>
                  </a:cubicBezTo>
                  <a:cubicBezTo>
                    <a:pt x="88360" y="19372"/>
                    <a:pt x="86816" y="19910"/>
                    <a:pt x="85659" y="19910"/>
                  </a:cubicBezTo>
                  <a:cubicBezTo>
                    <a:pt x="85659" y="19372"/>
                    <a:pt x="86045" y="18834"/>
                    <a:pt x="86045" y="18295"/>
                  </a:cubicBezTo>
                  <a:cubicBezTo>
                    <a:pt x="85273" y="17757"/>
                    <a:pt x="83729" y="17757"/>
                    <a:pt x="82572" y="17757"/>
                  </a:cubicBezTo>
                  <a:cubicBezTo>
                    <a:pt x="81028" y="17757"/>
                    <a:pt x="79485" y="19910"/>
                    <a:pt x="78327" y="20448"/>
                  </a:cubicBezTo>
                  <a:cubicBezTo>
                    <a:pt x="76784" y="21524"/>
                    <a:pt x="75241" y="20986"/>
                    <a:pt x="73311" y="22062"/>
                  </a:cubicBezTo>
                  <a:cubicBezTo>
                    <a:pt x="72926" y="22600"/>
                    <a:pt x="72926" y="23677"/>
                    <a:pt x="71768" y="23677"/>
                  </a:cubicBezTo>
                  <a:cubicBezTo>
                    <a:pt x="71768" y="23677"/>
                    <a:pt x="69839" y="21524"/>
                    <a:pt x="69839" y="21524"/>
                  </a:cubicBezTo>
                  <a:cubicBezTo>
                    <a:pt x="69839" y="20986"/>
                    <a:pt x="70225" y="20448"/>
                    <a:pt x="70225" y="19910"/>
                  </a:cubicBezTo>
                  <a:cubicBezTo>
                    <a:pt x="70225" y="19910"/>
                    <a:pt x="70225" y="19910"/>
                    <a:pt x="69839" y="19910"/>
                  </a:cubicBezTo>
                  <a:cubicBezTo>
                    <a:pt x="67524" y="19910"/>
                    <a:pt x="65594" y="22600"/>
                    <a:pt x="62893" y="22600"/>
                  </a:cubicBezTo>
                  <a:cubicBezTo>
                    <a:pt x="62508" y="22600"/>
                    <a:pt x="62122" y="21524"/>
                    <a:pt x="62122" y="20986"/>
                  </a:cubicBezTo>
                  <a:cubicBezTo>
                    <a:pt x="60964" y="20986"/>
                    <a:pt x="60578" y="20448"/>
                    <a:pt x="59421" y="20448"/>
                  </a:cubicBezTo>
                  <a:cubicBezTo>
                    <a:pt x="59421" y="19910"/>
                    <a:pt x="59421" y="19910"/>
                    <a:pt x="59421" y="18834"/>
                  </a:cubicBezTo>
                  <a:cubicBezTo>
                    <a:pt x="58649" y="18834"/>
                    <a:pt x="58263" y="17757"/>
                    <a:pt x="58263" y="16143"/>
                  </a:cubicBezTo>
                  <a:cubicBezTo>
                    <a:pt x="58263" y="13452"/>
                    <a:pt x="59421" y="11838"/>
                    <a:pt x="60578" y="10224"/>
                  </a:cubicBezTo>
                  <a:cubicBezTo>
                    <a:pt x="60964" y="9686"/>
                    <a:pt x="62122" y="9686"/>
                    <a:pt x="62122" y="8609"/>
                  </a:cubicBezTo>
                  <a:cubicBezTo>
                    <a:pt x="62122" y="8609"/>
                    <a:pt x="62122" y="8071"/>
                    <a:pt x="62122" y="7533"/>
                  </a:cubicBezTo>
                  <a:cubicBezTo>
                    <a:pt x="60964" y="7533"/>
                    <a:pt x="59807" y="7533"/>
                    <a:pt x="59807" y="5919"/>
                  </a:cubicBezTo>
                  <a:cubicBezTo>
                    <a:pt x="59807" y="4304"/>
                    <a:pt x="60192" y="3766"/>
                    <a:pt x="60578" y="2152"/>
                  </a:cubicBezTo>
                  <a:cubicBezTo>
                    <a:pt x="60578" y="0"/>
                    <a:pt x="60578" y="0"/>
                    <a:pt x="60578" y="0"/>
                  </a:cubicBezTo>
                </a:path>
              </a:pathLst>
            </a:custGeom>
            <a:solidFill>
              <a:srgbClr val="FFFFFF">
                <a:alpha val="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30"/>
            <p:cNvSpPr/>
            <p:nvPr/>
          </p:nvSpPr>
          <p:spPr>
            <a:xfrm>
              <a:off x="5614987" y="2166938"/>
              <a:ext cx="457200" cy="439800"/>
            </a:xfrm>
            <a:custGeom>
              <a:rect b="b" l="l" r="r" t="t"/>
              <a:pathLst>
                <a:path extrusionOk="0" h="120000" w="120000">
                  <a:moveTo>
                    <a:pt x="104571" y="0"/>
                  </a:moveTo>
                  <a:cubicBezTo>
                    <a:pt x="101714" y="1782"/>
                    <a:pt x="100571" y="2376"/>
                    <a:pt x="98285" y="4752"/>
                  </a:cubicBezTo>
                  <a:cubicBezTo>
                    <a:pt x="98285" y="3564"/>
                    <a:pt x="98285" y="2970"/>
                    <a:pt x="97714" y="1782"/>
                  </a:cubicBezTo>
                  <a:cubicBezTo>
                    <a:pt x="94857" y="2970"/>
                    <a:pt x="93714" y="6534"/>
                    <a:pt x="90857" y="6534"/>
                  </a:cubicBezTo>
                  <a:cubicBezTo>
                    <a:pt x="90857" y="6534"/>
                    <a:pt x="90857" y="6534"/>
                    <a:pt x="90285" y="6534"/>
                  </a:cubicBezTo>
                  <a:cubicBezTo>
                    <a:pt x="91428" y="4158"/>
                    <a:pt x="93714" y="3564"/>
                    <a:pt x="93714" y="1188"/>
                  </a:cubicBezTo>
                  <a:cubicBezTo>
                    <a:pt x="93714" y="1188"/>
                    <a:pt x="93714" y="594"/>
                    <a:pt x="93142" y="594"/>
                  </a:cubicBezTo>
                  <a:cubicBezTo>
                    <a:pt x="91428" y="594"/>
                    <a:pt x="87428" y="3564"/>
                    <a:pt x="85142" y="3564"/>
                  </a:cubicBezTo>
                  <a:cubicBezTo>
                    <a:pt x="84000" y="3564"/>
                    <a:pt x="82857" y="1782"/>
                    <a:pt x="81714" y="594"/>
                  </a:cubicBezTo>
                  <a:cubicBezTo>
                    <a:pt x="81714" y="1782"/>
                    <a:pt x="78857" y="2376"/>
                    <a:pt x="78857" y="3564"/>
                  </a:cubicBezTo>
                  <a:cubicBezTo>
                    <a:pt x="78857" y="4752"/>
                    <a:pt x="80000" y="4752"/>
                    <a:pt x="81142" y="5346"/>
                  </a:cubicBezTo>
                  <a:cubicBezTo>
                    <a:pt x="78285" y="7128"/>
                    <a:pt x="75428" y="5940"/>
                    <a:pt x="73142" y="10099"/>
                  </a:cubicBezTo>
                  <a:cubicBezTo>
                    <a:pt x="73142" y="7128"/>
                    <a:pt x="73142" y="7128"/>
                    <a:pt x="73142" y="7128"/>
                  </a:cubicBezTo>
                  <a:cubicBezTo>
                    <a:pt x="69714" y="7128"/>
                    <a:pt x="69142" y="11287"/>
                    <a:pt x="67428" y="11881"/>
                  </a:cubicBezTo>
                  <a:cubicBezTo>
                    <a:pt x="67428" y="9504"/>
                    <a:pt x="67428" y="9504"/>
                    <a:pt x="67428" y="9504"/>
                  </a:cubicBezTo>
                  <a:cubicBezTo>
                    <a:pt x="64571" y="10099"/>
                    <a:pt x="61714" y="10099"/>
                    <a:pt x="60571" y="11881"/>
                  </a:cubicBezTo>
                  <a:cubicBezTo>
                    <a:pt x="61142" y="12475"/>
                    <a:pt x="60571" y="12475"/>
                    <a:pt x="61714" y="13069"/>
                  </a:cubicBezTo>
                  <a:cubicBezTo>
                    <a:pt x="61142" y="13663"/>
                    <a:pt x="60571" y="13663"/>
                    <a:pt x="60000" y="13663"/>
                  </a:cubicBezTo>
                  <a:cubicBezTo>
                    <a:pt x="59428" y="13663"/>
                    <a:pt x="58857" y="13663"/>
                    <a:pt x="58285" y="13663"/>
                  </a:cubicBezTo>
                  <a:cubicBezTo>
                    <a:pt x="56571" y="13663"/>
                    <a:pt x="55428" y="14851"/>
                    <a:pt x="54857" y="16039"/>
                  </a:cubicBezTo>
                  <a:cubicBezTo>
                    <a:pt x="54857" y="16039"/>
                    <a:pt x="55428" y="16039"/>
                    <a:pt x="55428" y="16039"/>
                  </a:cubicBezTo>
                  <a:cubicBezTo>
                    <a:pt x="56000" y="16039"/>
                    <a:pt x="56571" y="16039"/>
                    <a:pt x="57142" y="16633"/>
                  </a:cubicBezTo>
                  <a:cubicBezTo>
                    <a:pt x="57142" y="16633"/>
                    <a:pt x="55428" y="20792"/>
                    <a:pt x="54285" y="20792"/>
                  </a:cubicBezTo>
                  <a:cubicBezTo>
                    <a:pt x="52000" y="20792"/>
                    <a:pt x="51428" y="19009"/>
                    <a:pt x="49142" y="19009"/>
                  </a:cubicBezTo>
                  <a:cubicBezTo>
                    <a:pt x="49714" y="17821"/>
                    <a:pt x="49142" y="17227"/>
                    <a:pt x="48571" y="16039"/>
                  </a:cubicBezTo>
                  <a:cubicBezTo>
                    <a:pt x="48000" y="16633"/>
                    <a:pt x="47428" y="17227"/>
                    <a:pt x="46857" y="18415"/>
                  </a:cubicBezTo>
                  <a:cubicBezTo>
                    <a:pt x="46857" y="18415"/>
                    <a:pt x="46285" y="17821"/>
                    <a:pt x="45714" y="17821"/>
                  </a:cubicBezTo>
                  <a:cubicBezTo>
                    <a:pt x="44571" y="17821"/>
                    <a:pt x="43428" y="18415"/>
                    <a:pt x="43428" y="20198"/>
                  </a:cubicBezTo>
                  <a:cubicBezTo>
                    <a:pt x="43428" y="20198"/>
                    <a:pt x="45142" y="20792"/>
                    <a:pt x="45714" y="20792"/>
                  </a:cubicBezTo>
                  <a:cubicBezTo>
                    <a:pt x="45142" y="21386"/>
                    <a:pt x="43428" y="21980"/>
                    <a:pt x="42285" y="23168"/>
                  </a:cubicBezTo>
                  <a:cubicBezTo>
                    <a:pt x="46285" y="23168"/>
                    <a:pt x="48000" y="20792"/>
                    <a:pt x="52000" y="20198"/>
                  </a:cubicBezTo>
                  <a:cubicBezTo>
                    <a:pt x="51428" y="23762"/>
                    <a:pt x="46857" y="29108"/>
                    <a:pt x="43428" y="30891"/>
                  </a:cubicBezTo>
                  <a:cubicBezTo>
                    <a:pt x="40000" y="32079"/>
                    <a:pt x="37714" y="34455"/>
                    <a:pt x="36000" y="38019"/>
                  </a:cubicBezTo>
                  <a:cubicBezTo>
                    <a:pt x="34285" y="41584"/>
                    <a:pt x="34285" y="41584"/>
                    <a:pt x="34285" y="41584"/>
                  </a:cubicBezTo>
                  <a:cubicBezTo>
                    <a:pt x="33142" y="41584"/>
                    <a:pt x="33142" y="46930"/>
                    <a:pt x="31428" y="48118"/>
                  </a:cubicBezTo>
                  <a:cubicBezTo>
                    <a:pt x="26285" y="52277"/>
                    <a:pt x="23428" y="58217"/>
                    <a:pt x="16571" y="60000"/>
                  </a:cubicBezTo>
                  <a:cubicBezTo>
                    <a:pt x="18285" y="60594"/>
                    <a:pt x="18857" y="60594"/>
                    <a:pt x="20571" y="61188"/>
                  </a:cubicBezTo>
                  <a:cubicBezTo>
                    <a:pt x="20000" y="61188"/>
                    <a:pt x="19428" y="61188"/>
                    <a:pt x="19428" y="61188"/>
                  </a:cubicBezTo>
                  <a:cubicBezTo>
                    <a:pt x="14285" y="61188"/>
                    <a:pt x="13714" y="64752"/>
                    <a:pt x="10857" y="65346"/>
                  </a:cubicBezTo>
                  <a:cubicBezTo>
                    <a:pt x="7428" y="66534"/>
                    <a:pt x="5714" y="68316"/>
                    <a:pt x="4000" y="71287"/>
                  </a:cubicBezTo>
                  <a:cubicBezTo>
                    <a:pt x="2857" y="73069"/>
                    <a:pt x="0" y="72475"/>
                    <a:pt x="0" y="75445"/>
                  </a:cubicBezTo>
                  <a:cubicBezTo>
                    <a:pt x="0" y="80198"/>
                    <a:pt x="571" y="84356"/>
                    <a:pt x="2857" y="87326"/>
                  </a:cubicBezTo>
                  <a:cubicBezTo>
                    <a:pt x="2285" y="88514"/>
                    <a:pt x="571" y="90297"/>
                    <a:pt x="571" y="91485"/>
                  </a:cubicBezTo>
                  <a:cubicBezTo>
                    <a:pt x="2285" y="90891"/>
                    <a:pt x="2285" y="90891"/>
                    <a:pt x="4571" y="90891"/>
                  </a:cubicBezTo>
                  <a:cubicBezTo>
                    <a:pt x="4571" y="93267"/>
                    <a:pt x="4571" y="93267"/>
                    <a:pt x="4571" y="93267"/>
                  </a:cubicBezTo>
                  <a:cubicBezTo>
                    <a:pt x="4000" y="93861"/>
                    <a:pt x="1714" y="94455"/>
                    <a:pt x="1714" y="95643"/>
                  </a:cubicBezTo>
                  <a:cubicBezTo>
                    <a:pt x="1714" y="96237"/>
                    <a:pt x="8000" y="100396"/>
                    <a:pt x="9142" y="100396"/>
                  </a:cubicBezTo>
                  <a:cubicBezTo>
                    <a:pt x="16000" y="100396"/>
                    <a:pt x="21142" y="93861"/>
                    <a:pt x="24571" y="89108"/>
                  </a:cubicBezTo>
                  <a:cubicBezTo>
                    <a:pt x="25714" y="90891"/>
                    <a:pt x="25714" y="92079"/>
                    <a:pt x="27428" y="93267"/>
                  </a:cubicBezTo>
                  <a:cubicBezTo>
                    <a:pt x="27428" y="93861"/>
                    <a:pt x="26857" y="94455"/>
                    <a:pt x="26857" y="95643"/>
                  </a:cubicBezTo>
                  <a:cubicBezTo>
                    <a:pt x="26857" y="98613"/>
                    <a:pt x="29142" y="99207"/>
                    <a:pt x="30285" y="101584"/>
                  </a:cubicBezTo>
                  <a:cubicBezTo>
                    <a:pt x="31428" y="105148"/>
                    <a:pt x="30857" y="107524"/>
                    <a:pt x="33714" y="110495"/>
                  </a:cubicBezTo>
                  <a:cubicBezTo>
                    <a:pt x="33714" y="111089"/>
                    <a:pt x="33142" y="111683"/>
                    <a:pt x="33142" y="112277"/>
                  </a:cubicBezTo>
                  <a:cubicBezTo>
                    <a:pt x="33142" y="112871"/>
                    <a:pt x="35428" y="120000"/>
                    <a:pt x="37142" y="120000"/>
                  </a:cubicBezTo>
                  <a:cubicBezTo>
                    <a:pt x="41142" y="120000"/>
                    <a:pt x="41714" y="114653"/>
                    <a:pt x="44571" y="114653"/>
                  </a:cubicBezTo>
                  <a:cubicBezTo>
                    <a:pt x="45714" y="114653"/>
                    <a:pt x="46857" y="114653"/>
                    <a:pt x="49142" y="114653"/>
                  </a:cubicBezTo>
                  <a:cubicBezTo>
                    <a:pt x="49714" y="111683"/>
                    <a:pt x="53142" y="111089"/>
                    <a:pt x="53714" y="106930"/>
                  </a:cubicBezTo>
                  <a:cubicBezTo>
                    <a:pt x="53142" y="106336"/>
                    <a:pt x="51428" y="105742"/>
                    <a:pt x="51428" y="103960"/>
                  </a:cubicBezTo>
                  <a:cubicBezTo>
                    <a:pt x="51428" y="100396"/>
                    <a:pt x="52571" y="95643"/>
                    <a:pt x="56000" y="95643"/>
                  </a:cubicBezTo>
                  <a:cubicBezTo>
                    <a:pt x="57714" y="95643"/>
                    <a:pt x="62285" y="91485"/>
                    <a:pt x="62285" y="88514"/>
                  </a:cubicBezTo>
                  <a:cubicBezTo>
                    <a:pt x="62285" y="85544"/>
                    <a:pt x="58285" y="82574"/>
                    <a:pt x="55428" y="81980"/>
                  </a:cubicBezTo>
                  <a:cubicBezTo>
                    <a:pt x="55428" y="80792"/>
                    <a:pt x="54857" y="79603"/>
                    <a:pt x="53714" y="79009"/>
                  </a:cubicBezTo>
                  <a:cubicBezTo>
                    <a:pt x="53714" y="75445"/>
                    <a:pt x="53714" y="75445"/>
                    <a:pt x="53714" y="75445"/>
                  </a:cubicBezTo>
                  <a:cubicBezTo>
                    <a:pt x="56571" y="74257"/>
                    <a:pt x="54857" y="71287"/>
                    <a:pt x="56000" y="68910"/>
                  </a:cubicBezTo>
                  <a:cubicBezTo>
                    <a:pt x="57714" y="65940"/>
                    <a:pt x="60571" y="65346"/>
                    <a:pt x="63428" y="63564"/>
                  </a:cubicBezTo>
                  <a:cubicBezTo>
                    <a:pt x="66857" y="61188"/>
                    <a:pt x="74285" y="58217"/>
                    <a:pt x="74285" y="54059"/>
                  </a:cubicBezTo>
                  <a:cubicBezTo>
                    <a:pt x="74285" y="53465"/>
                    <a:pt x="74285" y="52277"/>
                    <a:pt x="74285" y="50495"/>
                  </a:cubicBezTo>
                  <a:cubicBezTo>
                    <a:pt x="74285" y="45742"/>
                    <a:pt x="78285" y="43960"/>
                    <a:pt x="84000" y="43960"/>
                  </a:cubicBezTo>
                  <a:cubicBezTo>
                    <a:pt x="88000" y="43960"/>
                    <a:pt x="93142" y="44554"/>
                    <a:pt x="93142" y="48712"/>
                  </a:cubicBezTo>
                  <a:cubicBezTo>
                    <a:pt x="93142" y="51683"/>
                    <a:pt x="89142" y="52277"/>
                    <a:pt x="86857" y="53465"/>
                  </a:cubicBezTo>
                  <a:cubicBezTo>
                    <a:pt x="82857" y="56435"/>
                    <a:pt x="79428" y="65346"/>
                    <a:pt x="72571" y="65346"/>
                  </a:cubicBezTo>
                  <a:cubicBezTo>
                    <a:pt x="72571" y="66534"/>
                    <a:pt x="72571" y="67722"/>
                    <a:pt x="72571" y="68910"/>
                  </a:cubicBezTo>
                  <a:cubicBezTo>
                    <a:pt x="72571" y="70693"/>
                    <a:pt x="73714" y="74851"/>
                    <a:pt x="75428" y="75445"/>
                  </a:cubicBezTo>
                  <a:cubicBezTo>
                    <a:pt x="74857" y="76039"/>
                    <a:pt x="73142" y="77227"/>
                    <a:pt x="73142" y="79009"/>
                  </a:cubicBezTo>
                  <a:cubicBezTo>
                    <a:pt x="73142" y="82574"/>
                    <a:pt x="76571" y="84950"/>
                    <a:pt x="80000" y="84950"/>
                  </a:cubicBezTo>
                  <a:cubicBezTo>
                    <a:pt x="80000" y="86732"/>
                    <a:pt x="81714" y="86732"/>
                    <a:pt x="84000" y="86732"/>
                  </a:cubicBezTo>
                  <a:cubicBezTo>
                    <a:pt x="86285" y="86732"/>
                    <a:pt x="90285" y="85544"/>
                    <a:pt x="93714" y="84356"/>
                  </a:cubicBezTo>
                  <a:cubicBezTo>
                    <a:pt x="94285" y="84356"/>
                    <a:pt x="94857" y="84950"/>
                    <a:pt x="96000" y="84950"/>
                  </a:cubicBezTo>
                  <a:cubicBezTo>
                    <a:pt x="99428" y="84950"/>
                    <a:pt x="104571" y="83762"/>
                    <a:pt x="105714" y="81386"/>
                  </a:cubicBezTo>
                  <a:cubicBezTo>
                    <a:pt x="105714" y="81386"/>
                    <a:pt x="105714" y="81386"/>
                    <a:pt x="105714" y="81386"/>
                  </a:cubicBezTo>
                  <a:cubicBezTo>
                    <a:pt x="105714" y="81386"/>
                    <a:pt x="105714" y="81386"/>
                    <a:pt x="105714" y="81386"/>
                  </a:cubicBezTo>
                  <a:cubicBezTo>
                    <a:pt x="109142" y="76633"/>
                    <a:pt x="120000" y="70099"/>
                    <a:pt x="120000" y="64752"/>
                  </a:cubicBezTo>
                  <a:cubicBezTo>
                    <a:pt x="120000" y="61188"/>
                    <a:pt x="116571" y="60594"/>
                    <a:pt x="114857" y="57623"/>
                  </a:cubicBezTo>
                  <a:cubicBezTo>
                    <a:pt x="114857" y="57623"/>
                    <a:pt x="114857" y="57623"/>
                    <a:pt x="114857" y="57623"/>
                  </a:cubicBezTo>
                  <a:cubicBezTo>
                    <a:pt x="114857" y="57623"/>
                    <a:pt x="114857" y="57623"/>
                    <a:pt x="114857" y="57623"/>
                  </a:cubicBezTo>
                  <a:cubicBezTo>
                    <a:pt x="115428" y="57029"/>
                    <a:pt x="117142" y="56435"/>
                    <a:pt x="117142" y="55247"/>
                  </a:cubicBezTo>
                  <a:cubicBezTo>
                    <a:pt x="117142" y="51683"/>
                    <a:pt x="112000" y="50495"/>
                    <a:pt x="112000" y="46930"/>
                  </a:cubicBezTo>
                  <a:cubicBezTo>
                    <a:pt x="112000" y="46930"/>
                    <a:pt x="112000" y="46930"/>
                    <a:pt x="112000" y="46930"/>
                  </a:cubicBezTo>
                  <a:cubicBezTo>
                    <a:pt x="112000" y="46930"/>
                    <a:pt x="112000" y="46930"/>
                    <a:pt x="112000" y="46930"/>
                  </a:cubicBezTo>
                  <a:cubicBezTo>
                    <a:pt x="112000" y="45148"/>
                    <a:pt x="113714" y="43960"/>
                    <a:pt x="113714" y="42178"/>
                  </a:cubicBezTo>
                  <a:cubicBezTo>
                    <a:pt x="113714" y="38613"/>
                    <a:pt x="110285" y="36831"/>
                    <a:pt x="110285" y="33861"/>
                  </a:cubicBezTo>
                  <a:cubicBezTo>
                    <a:pt x="110285" y="33861"/>
                    <a:pt x="110285" y="33861"/>
                    <a:pt x="110285" y="33861"/>
                  </a:cubicBezTo>
                  <a:cubicBezTo>
                    <a:pt x="110285" y="33861"/>
                    <a:pt x="110285" y="33861"/>
                    <a:pt x="110285" y="33861"/>
                  </a:cubicBezTo>
                  <a:cubicBezTo>
                    <a:pt x="110285" y="30891"/>
                    <a:pt x="113142" y="29108"/>
                    <a:pt x="113142" y="26732"/>
                  </a:cubicBezTo>
                  <a:cubicBezTo>
                    <a:pt x="113142" y="22574"/>
                    <a:pt x="107428" y="23168"/>
                    <a:pt x="107428" y="19603"/>
                  </a:cubicBezTo>
                  <a:cubicBezTo>
                    <a:pt x="107428" y="19603"/>
                    <a:pt x="107428" y="19603"/>
                    <a:pt x="107428" y="19603"/>
                  </a:cubicBezTo>
                  <a:cubicBezTo>
                    <a:pt x="107428" y="19603"/>
                    <a:pt x="107428" y="19603"/>
                    <a:pt x="107428" y="19603"/>
                  </a:cubicBezTo>
                  <a:cubicBezTo>
                    <a:pt x="107428" y="16039"/>
                    <a:pt x="113714" y="13069"/>
                    <a:pt x="116000" y="11287"/>
                  </a:cubicBezTo>
                  <a:cubicBezTo>
                    <a:pt x="115428" y="11287"/>
                    <a:pt x="112000" y="10693"/>
                    <a:pt x="110285" y="10693"/>
                  </a:cubicBezTo>
                  <a:cubicBezTo>
                    <a:pt x="110285" y="9504"/>
                    <a:pt x="109142" y="9504"/>
                    <a:pt x="107428" y="8316"/>
                  </a:cubicBezTo>
                  <a:cubicBezTo>
                    <a:pt x="111428" y="6534"/>
                    <a:pt x="112571" y="8316"/>
                    <a:pt x="114285" y="4158"/>
                  </a:cubicBezTo>
                  <a:cubicBezTo>
                    <a:pt x="112571" y="3564"/>
                    <a:pt x="109142" y="1188"/>
                    <a:pt x="108571" y="1188"/>
                  </a:cubicBezTo>
                  <a:cubicBezTo>
                    <a:pt x="107428" y="1188"/>
                    <a:pt x="106285" y="2376"/>
                    <a:pt x="106285" y="4158"/>
                  </a:cubicBezTo>
                  <a:cubicBezTo>
                    <a:pt x="104000" y="3564"/>
                    <a:pt x="104571" y="2376"/>
                    <a:pt x="104571" y="0"/>
                  </a:cubicBezTo>
                </a:path>
              </a:pathLst>
            </a:custGeom>
            <a:solidFill>
              <a:srgbClr val="FFFFFF">
                <a:alpha val="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130"/>
            <p:cNvSpPr/>
            <p:nvPr/>
          </p:nvSpPr>
          <p:spPr>
            <a:xfrm>
              <a:off x="5708650" y="1843088"/>
              <a:ext cx="246000" cy="135000"/>
            </a:xfrm>
            <a:custGeom>
              <a:rect b="b" l="l" r="r" t="t"/>
              <a:pathLst>
                <a:path extrusionOk="0" h="120000" w="120000">
                  <a:moveTo>
                    <a:pt x="48849" y="0"/>
                  </a:moveTo>
                  <a:cubicBezTo>
                    <a:pt x="45663" y="0"/>
                    <a:pt x="43539" y="0"/>
                    <a:pt x="43539" y="7741"/>
                  </a:cubicBezTo>
                  <a:cubicBezTo>
                    <a:pt x="43539" y="19354"/>
                    <a:pt x="45663" y="23225"/>
                    <a:pt x="46725" y="32903"/>
                  </a:cubicBezTo>
                  <a:cubicBezTo>
                    <a:pt x="39292" y="27096"/>
                    <a:pt x="41415" y="7741"/>
                    <a:pt x="32920" y="7741"/>
                  </a:cubicBezTo>
                  <a:cubicBezTo>
                    <a:pt x="30796" y="7741"/>
                    <a:pt x="28672" y="11612"/>
                    <a:pt x="28672" y="17419"/>
                  </a:cubicBezTo>
                  <a:cubicBezTo>
                    <a:pt x="28672" y="19354"/>
                    <a:pt x="28672" y="21290"/>
                    <a:pt x="29734" y="23225"/>
                  </a:cubicBezTo>
                  <a:cubicBezTo>
                    <a:pt x="27610" y="21290"/>
                    <a:pt x="24424" y="19354"/>
                    <a:pt x="22300" y="15483"/>
                  </a:cubicBezTo>
                  <a:cubicBezTo>
                    <a:pt x="23362" y="13548"/>
                    <a:pt x="24424" y="11612"/>
                    <a:pt x="25486" y="9677"/>
                  </a:cubicBezTo>
                  <a:cubicBezTo>
                    <a:pt x="19115" y="5806"/>
                    <a:pt x="15929" y="5806"/>
                    <a:pt x="10619" y="5806"/>
                  </a:cubicBezTo>
                  <a:cubicBezTo>
                    <a:pt x="7433" y="5806"/>
                    <a:pt x="2123" y="17419"/>
                    <a:pt x="0" y="19354"/>
                  </a:cubicBezTo>
                  <a:cubicBezTo>
                    <a:pt x="2123" y="23225"/>
                    <a:pt x="5309" y="32903"/>
                    <a:pt x="7433" y="32903"/>
                  </a:cubicBezTo>
                  <a:cubicBezTo>
                    <a:pt x="8495" y="32903"/>
                    <a:pt x="9557" y="34838"/>
                    <a:pt x="10619" y="34838"/>
                  </a:cubicBezTo>
                  <a:cubicBezTo>
                    <a:pt x="9557" y="44516"/>
                    <a:pt x="13805" y="48387"/>
                    <a:pt x="19115" y="52258"/>
                  </a:cubicBezTo>
                  <a:cubicBezTo>
                    <a:pt x="18053" y="52258"/>
                    <a:pt x="16991" y="54193"/>
                    <a:pt x="15929" y="54193"/>
                  </a:cubicBezTo>
                  <a:cubicBezTo>
                    <a:pt x="18053" y="60000"/>
                    <a:pt x="21238" y="63870"/>
                    <a:pt x="25486" y="63870"/>
                  </a:cubicBezTo>
                  <a:cubicBezTo>
                    <a:pt x="31858" y="63870"/>
                    <a:pt x="31858" y="50322"/>
                    <a:pt x="35044" y="48387"/>
                  </a:cubicBezTo>
                  <a:cubicBezTo>
                    <a:pt x="36106" y="48387"/>
                    <a:pt x="36106" y="48387"/>
                    <a:pt x="37168" y="48387"/>
                  </a:cubicBezTo>
                  <a:cubicBezTo>
                    <a:pt x="38230" y="50322"/>
                    <a:pt x="41415" y="52258"/>
                    <a:pt x="41415" y="52258"/>
                  </a:cubicBezTo>
                  <a:cubicBezTo>
                    <a:pt x="43539" y="52258"/>
                    <a:pt x="45663" y="52258"/>
                    <a:pt x="49911" y="52258"/>
                  </a:cubicBezTo>
                  <a:cubicBezTo>
                    <a:pt x="46725" y="58064"/>
                    <a:pt x="38230" y="63870"/>
                    <a:pt x="33982" y="65806"/>
                  </a:cubicBezTo>
                  <a:cubicBezTo>
                    <a:pt x="32920" y="67741"/>
                    <a:pt x="25486" y="67741"/>
                    <a:pt x="25486" y="71612"/>
                  </a:cubicBezTo>
                  <a:cubicBezTo>
                    <a:pt x="25486" y="79354"/>
                    <a:pt x="27610" y="81290"/>
                    <a:pt x="30796" y="81290"/>
                  </a:cubicBezTo>
                  <a:cubicBezTo>
                    <a:pt x="32920" y="81290"/>
                    <a:pt x="36106" y="79354"/>
                    <a:pt x="37168" y="79354"/>
                  </a:cubicBezTo>
                  <a:cubicBezTo>
                    <a:pt x="39292" y="79354"/>
                    <a:pt x="48849" y="79354"/>
                    <a:pt x="50973" y="81290"/>
                  </a:cubicBezTo>
                  <a:cubicBezTo>
                    <a:pt x="46725" y="83225"/>
                    <a:pt x="43539" y="81290"/>
                    <a:pt x="41415" y="87096"/>
                  </a:cubicBezTo>
                  <a:cubicBezTo>
                    <a:pt x="41415" y="87096"/>
                    <a:pt x="37168" y="85161"/>
                    <a:pt x="32920" y="85161"/>
                  </a:cubicBezTo>
                  <a:cubicBezTo>
                    <a:pt x="31858" y="85161"/>
                    <a:pt x="30796" y="85161"/>
                    <a:pt x="29734" y="85161"/>
                  </a:cubicBezTo>
                  <a:cubicBezTo>
                    <a:pt x="29734" y="104516"/>
                    <a:pt x="45663" y="112258"/>
                    <a:pt x="53097" y="120000"/>
                  </a:cubicBezTo>
                  <a:cubicBezTo>
                    <a:pt x="57345" y="112258"/>
                    <a:pt x="57345" y="96774"/>
                    <a:pt x="61592" y="90967"/>
                  </a:cubicBezTo>
                  <a:cubicBezTo>
                    <a:pt x="63716" y="89032"/>
                    <a:pt x="65840" y="89032"/>
                    <a:pt x="66902" y="85161"/>
                  </a:cubicBezTo>
                  <a:cubicBezTo>
                    <a:pt x="69026" y="71612"/>
                    <a:pt x="73274" y="48387"/>
                    <a:pt x="82831" y="48387"/>
                  </a:cubicBezTo>
                  <a:cubicBezTo>
                    <a:pt x="82831" y="48387"/>
                    <a:pt x="84955" y="54193"/>
                    <a:pt x="90265" y="56129"/>
                  </a:cubicBezTo>
                  <a:cubicBezTo>
                    <a:pt x="88141" y="56129"/>
                    <a:pt x="87079" y="56129"/>
                    <a:pt x="86017" y="56129"/>
                  </a:cubicBezTo>
                  <a:cubicBezTo>
                    <a:pt x="87079" y="61935"/>
                    <a:pt x="90265" y="71612"/>
                    <a:pt x="92389" y="71612"/>
                  </a:cubicBezTo>
                  <a:cubicBezTo>
                    <a:pt x="91327" y="81290"/>
                    <a:pt x="88141" y="77419"/>
                    <a:pt x="87079" y="87096"/>
                  </a:cubicBezTo>
                  <a:cubicBezTo>
                    <a:pt x="91327" y="89032"/>
                    <a:pt x="97699" y="87096"/>
                    <a:pt x="100884" y="89032"/>
                  </a:cubicBezTo>
                  <a:cubicBezTo>
                    <a:pt x="100884" y="90967"/>
                    <a:pt x="100884" y="94838"/>
                    <a:pt x="100884" y="98709"/>
                  </a:cubicBezTo>
                  <a:cubicBezTo>
                    <a:pt x="108318" y="94838"/>
                    <a:pt x="111504" y="85161"/>
                    <a:pt x="120000" y="79354"/>
                  </a:cubicBezTo>
                  <a:cubicBezTo>
                    <a:pt x="116814" y="73548"/>
                    <a:pt x="108318" y="77419"/>
                    <a:pt x="108318" y="60000"/>
                  </a:cubicBezTo>
                  <a:cubicBezTo>
                    <a:pt x="105132" y="60000"/>
                    <a:pt x="103008" y="60000"/>
                    <a:pt x="98761" y="60000"/>
                  </a:cubicBezTo>
                  <a:cubicBezTo>
                    <a:pt x="99823" y="58064"/>
                    <a:pt x="99823" y="54193"/>
                    <a:pt x="98761" y="52258"/>
                  </a:cubicBezTo>
                  <a:cubicBezTo>
                    <a:pt x="97699" y="52258"/>
                    <a:pt x="96637" y="52258"/>
                    <a:pt x="95575" y="52258"/>
                  </a:cubicBezTo>
                  <a:cubicBezTo>
                    <a:pt x="95575" y="52258"/>
                    <a:pt x="94513" y="52258"/>
                    <a:pt x="93451" y="52258"/>
                  </a:cubicBezTo>
                  <a:cubicBezTo>
                    <a:pt x="94513" y="52258"/>
                    <a:pt x="95575" y="52258"/>
                    <a:pt x="96637" y="52258"/>
                  </a:cubicBezTo>
                  <a:cubicBezTo>
                    <a:pt x="93451" y="44516"/>
                    <a:pt x="77522" y="29032"/>
                    <a:pt x="72212" y="29032"/>
                  </a:cubicBezTo>
                  <a:cubicBezTo>
                    <a:pt x="71150" y="29032"/>
                    <a:pt x="70088" y="27096"/>
                    <a:pt x="69026" y="27096"/>
                  </a:cubicBezTo>
                  <a:cubicBezTo>
                    <a:pt x="70088" y="23225"/>
                    <a:pt x="71150" y="15483"/>
                    <a:pt x="65840" y="15483"/>
                  </a:cubicBezTo>
                  <a:cubicBezTo>
                    <a:pt x="63716" y="15483"/>
                    <a:pt x="62654" y="19354"/>
                    <a:pt x="60530" y="21290"/>
                  </a:cubicBezTo>
                  <a:cubicBezTo>
                    <a:pt x="60530" y="17419"/>
                    <a:pt x="61592" y="15483"/>
                    <a:pt x="61592" y="11612"/>
                  </a:cubicBezTo>
                  <a:cubicBezTo>
                    <a:pt x="61592" y="5806"/>
                    <a:pt x="53097" y="0"/>
                    <a:pt x="48849" y="0"/>
                  </a:cubicBezTo>
                </a:path>
              </a:pathLst>
            </a:custGeom>
            <a:solidFill>
              <a:srgbClr val="FFFFFF">
                <a:alpha val="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30"/>
            <p:cNvSpPr/>
            <p:nvPr/>
          </p:nvSpPr>
          <p:spPr>
            <a:xfrm>
              <a:off x="5837237" y="1824038"/>
              <a:ext cx="160200" cy="55500"/>
            </a:xfrm>
            <a:custGeom>
              <a:rect b="b" l="l" r="r" t="t"/>
              <a:pathLst>
                <a:path extrusionOk="0" h="120000" w="120000">
                  <a:moveTo>
                    <a:pt x="69729" y="0"/>
                  </a:moveTo>
                  <a:cubicBezTo>
                    <a:pt x="64864" y="0"/>
                    <a:pt x="64864" y="0"/>
                    <a:pt x="64864" y="0"/>
                  </a:cubicBezTo>
                  <a:cubicBezTo>
                    <a:pt x="61621" y="4615"/>
                    <a:pt x="58378" y="27692"/>
                    <a:pt x="53513" y="27692"/>
                  </a:cubicBezTo>
                  <a:cubicBezTo>
                    <a:pt x="50270" y="27692"/>
                    <a:pt x="37297" y="9230"/>
                    <a:pt x="34054" y="4615"/>
                  </a:cubicBezTo>
                  <a:cubicBezTo>
                    <a:pt x="21081" y="4615"/>
                    <a:pt x="21081" y="4615"/>
                    <a:pt x="21081" y="4615"/>
                  </a:cubicBezTo>
                  <a:cubicBezTo>
                    <a:pt x="24324" y="13846"/>
                    <a:pt x="24324" y="13846"/>
                    <a:pt x="24324" y="13846"/>
                  </a:cubicBezTo>
                  <a:cubicBezTo>
                    <a:pt x="16216" y="13846"/>
                    <a:pt x="16216" y="13846"/>
                    <a:pt x="16216" y="13846"/>
                  </a:cubicBezTo>
                  <a:cubicBezTo>
                    <a:pt x="16216" y="23076"/>
                    <a:pt x="16216" y="23076"/>
                    <a:pt x="16216" y="23076"/>
                  </a:cubicBezTo>
                  <a:cubicBezTo>
                    <a:pt x="16216" y="23076"/>
                    <a:pt x="14594" y="23076"/>
                    <a:pt x="12972" y="23076"/>
                  </a:cubicBezTo>
                  <a:cubicBezTo>
                    <a:pt x="11351" y="23076"/>
                    <a:pt x="9729" y="23076"/>
                    <a:pt x="6486" y="18461"/>
                  </a:cubicBezTo>
                  <a:cubicBezTo>
                    <a:pt x="0" y="18461"/>
                    <a:pt x="0" y="18461"/>
                    <a:pt x="0" y="18461"/>
                  </a:cubicBezTo>
                  <a:cubicBezTo>
                    <a:pt x="0" y="32307"/>
                    <a:pt x="3243" y="41538"/>
                    <a:pt x="6486" y="50769"/>
                  </a:cubicBezTo>
                  <a:cubicBezTo>
                    <a:pt x="6486" y="64615"/>
                    <a:pt x="8108" y="69230"/>
                    <a:pt x="11351" y="69230"/>
                  </a:cubicBezTo>
                  <a:cubicBezTo>
                    <a:pt x="14594" y="69230"/>
                    <a:pt x="19459" y="64615"/>
                    <a:pt x="22702" y="64615"/>
                  </a:cubicBezTo>
                  <a:cubicBezTo>
                    <a:pt x="24324" y="64615"/>
                    <a:pt x="42162" y="69230"/>
                    <a:pt x="45405" y="69230"/>
                  </a:cubicBezTo>
                  <a:cubicBezTo>
                    <a:pt x="42162" y="69230"/>
                    <a:pt x="37297" y="69230"/>
                    <a:pt x="34054" y="73846"/>
                  </a:cubicBezTo>
                  <a:cubicBezTo>
                    <a:pt x="32432" y="73846"/>
                    <a:pt x="27567" y="73846"/>
                    <a:pt x="24324" y="73846"/>
                  </a:cubicBezTo>
                  <a:cubicBezTo>
                    <a:pt x="24324" y="87692"/>
                    <a:pt x="25945" y="92307"/>
                    <a:pt x="30810" y="96923"/>
                  </a:cubicBezTo>
                  <a:cubicBezTo>
                    <a:pt x="56756" y="96923"/>
                    <a:pt x="56756" y="96923"/>
                    <a:pt x="56756" y="96923"/>
                  </a:cubicBezTo>
                  <a:cubicBezTo>
                    <a:pt x="60000" y="110769"/>
                    <a:pt x="63243" y="120000"/>
                    <a:pt x="72972" y="120000"/>
                  </a:cubicBezTo>
                  <a:cubicBezTo>
                    <a:pt x="85945" y="120000"/>
                    <a:pt x="108648" y="73846"/>
                    <a:pt x="120000" y="55384"/>
                  </a:cubicBezTo>
                  <a:cubicBezTo>
                    <a:pt x="116756" y="36923"/>
                    <a:pt x="108648" y="18461"/>
                    <a:pt x="98918" y="18461"/>
                  </a:cubicBezTo>
                  <a:cubicBezTo>
                    <a:pt x="92432" y="18461"/>
                    <a:pt x="94054" y="18461"/>
                    <a:pt x="84324" y="18461"/>
                  </a:cubicBezTo>
                  <a:cubicBezTo>
                    <a:pt x="76216" y="18461"/>
                    <a:pt x="74594" y="32307"/>
                    <a:pt x="69729" y="32307"/>
                  </a:cubicBezTo>
                  <a:cubicBezTo>
                    <a:pt x="69729" y="23076"/>
                    <a:pt x="69729" y="13846"/>
                    <a:pt x="69729" y="0"/>
                  </a:cubicBezTo>
                </a:path>
              </a:pathLst>
            </a:custGeom>
            <a:solidFill>
              <a:srgbClr val="FFFFFF">
                <a:alpha val="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30"/>
            <p:cNvSpPr/>
            <p:nvPr/>
          </p:nvSpPr>
          <p:spPr>
            <a:xfrm>
              <a:off x="5353050" y="2608263"/>
              <a:ext cx="76200" cy="92100"/>
            </a:xfrm>
            <a:custGeom>
              <a:rect b="b" l="l" r="r" t="t"/>
              <a:pathLst>
                <a:path extrusionOk="0" h="120000" w="120000">
                  <a:moveTo>
                    <a:pt x="89142" y="0"/>
                  </a:moveTo>
                  <a:cubicBezTo>
                    <a:pt x="82285" y="0"/>
                    <a:pt x="78857" y="0"/>
                    <a:pt x="72000" y="0"/>
                  </a:cubicBezTo>
                  <a:cubicBezTo>
                    <a:pt x="61714" y="0"/>
                    <a:pt x="44571" y="11428"/>
                    <a:pt x="44571" y="17142"/>
                  </a:cubicBezTo>
                  <a:cubicBezTo>
                    <a:pt x="44571" y="20000"/>
                    <a:pt x="44571" y="22857"/>
                    <a:pt x="48000" y="25714"/>
                  </a:cubicBezTo>
                  <a:cubicBezTo>
                    <a:pt x="44571" y="31428"/>
                    <a:pt x="27428" y="34285"/>
                    <a:pt x="20571" y="34285"/>
                  </a:cubicBezTo>
                  <a:cubicBezTo>
                    <a:pt x="20571" y="34285"/>
                    <a:pt x="20571" y="34285"/>
                    <a:pt x="17142" y="34285"/>
                  </a:cubicBezTo>
                  <a:cubicBezTo>
                    <a:pt x="13714" y="34285"/>
                    <a:pt x="10285" y="37142"/>
                    <a:pt x="10285" y="45714"/>
                  </a:cubicBezTo>
                  <a:cubicBezTo>
                    <a:pt x="10285" y="51428"/>
                    <a:pt x="17142" y="57142"/>
                    <a:pt x="27428" y="62857"/>
                  </a:cubicBezTo>
                  <a:cubicBezTo>
                    <a:pt x="24000" y="80000"/>
                    <a:pt x="0" y="82857"/>
                    <a:pt x="0" y="102857"/>
                  </a:cubicBezTo>
                  <a:cubicBezTo>
                    <a:pt x="0" y="111428"/>
                    <a:pt x="13714" y="120000"/>
                    <a:pt x="24000" y="120000"/>
                  </a:cubicBezTo>
                  <a:cubicBezTo>
                    <a:pt x="30857" y="120000"/>
                    <a:pt x="37714" y="120000"/>
                    <a:pt x="44571" y="117142"/>
                  </a:cubicBezTo>
                  <a:cubicBezTo>
                    <a:pt x="51428" y="114285"/>
                    <a:pt x="61714" y="100000"/>
                    <a:pt x="78857" y="100000"/>
                  </a:cubicBezTo>
                  <a:cubicBezTo>
                    <a:pt x="78857" y="100000"/>
                    <a:pt x="82285" y="100000"/>
                    <a:pt x="85714" y="100000"/>
                  </a:cubicBezTo>
                  <a:cubicBezTo>
                    <a:pt x="92571" y="100000"/>
                    <a:pt x="99428" y="100000"/>
                    <a:pt x="102857" y="97142"/>
                  </a:cubicBezTo>
                  <a:cubicBezTo>
                    <a:pt x="109714" y="88571"/>
                    <a:pt x="102857" y="80000"/>
                    <a:pt x="102857" y="74285"/>
                  </a:cubicBezTo>
                  <a:cubicBezTo>
                    <a:pt x="102857" y="71428"/>
                    <a:pt x="102857" y="51428"/>
                    <a:pt x="102857" y="45714"/>
                  </a:cubicBezTo>
                  <a:cubicBezTo>
                    <a:pt x="102857" y="40000"/>
                    <a:pt x="120000" y="40000"/>
                    <a:pt x="120000" y="34285"/>
                  </a:cubicBezTo>
                  <a:cubicBezTo>
                    <a:pt x="120000" y="20000"/>
                    <a:pt x="109714" y="0"/>
                    <a:pt x="89142" y="0"/>
                  </a:cubicBezTo>
                </a:path>
              </a:pathLst>
            </a:custGeom>
            <a:solidFill>
              <a:srgbClr val="FFFFFF">
                <a:alpha val="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30"/>
            <p:cNvSpPr/>
            <p:nvPr/>
          </p:nvSpPr>
          <p:spPr>
            <a:xfrm>
              <a:off x="5413375" y="2524125"/>
              <a:ext cx="146100" cy="211200"/>
            </a:xfrm>
            <a:custGeom>
              <a:rect b="b" l="l" r="r" t="t"/>
              <a:pathLst>
                <a:path extrusionOk="0" h="120000" w="120000">
                  <a:moveTo>
                    <a:pt x="42985" y="0"/>
                  </a:moveTo>
                  <a:cubicBezTo>
                    <a:pt x="39402" y="0"/>
                    <a:pt x="34029" y="0"/>
                    <a:pt x="28656" y="0"/>
                  </a:cubicBezTo>
                  <a:cubicBezTo>
                    <a:pt x="25074" y="0"/>
                    <a:pt x="19701" y="2474"/>
                    <a:pt x="19701" y="4948"/>
                  </a:cubicBezTo>
                  <a:cubicBezTo>
                    <a:pt x="19701" y="6185"/>
                    <a:pt x="17910" y="7422"/>
                    <a:pt x="17910" y="9896"/>
                  </a:cubicBezTo>
                  <a:cubicBezTo>
                    <a:pt x="14328" y="9896"/>
                    <a:pt x="10746" y="12371"/>
                    <a:pt x="10746" y="14845"/>
                  </a:cubicBezTo>
                  <a:cubicBezTo>
                    <a:pt x="10746" y="14845"/>
                    <a:pt x="12537" y="16082"/>
                    <a:pt x="14328" y="17319"/>
                  </a:cubicBezTo>
                  <a:cubicBezTo>
                    <a:pt x="14328" y="17319"/>
                    <a:pt x="12537" y="18556"/>
                    <a:pt x="12537" y="18556"/>
                  </a:cubicBezTo>
                  <a:cubicBezTo>
                    <a:pt x="10746" y="18556"/>
                    <a:pt x="8955" y="17319"/>
                    <a:pt x="8955" y="16082"/>
                  </a:cubicBezTo>
                  <a:cubicBezTo>
                    <a:pt x="0" y="16082"/>
                    <a:pt x="0" y="16082"/>
                    <a:pt x="0" y="16082"/>
                  </a:cubicBezTo>
                  <a:cubicBezTo>
                    <a:pt x="0" y="19793"/>
                    <a:pt x="3582" y="21030"/>
                    <a:pt x="12537" y="22268"/>
                  </a:cubicBezTo>
                  <a:cubicBezTo>
                    <a:pt x="12537" y="24742"/>
                    <a:pt x="12537" y="24742"/>
                    <a:pt x="12537" y="24742"/>
                  </a:cubicBezTo>
                  <a:cubicBezTo>
                    <a:pt x="12537" y="25979"/>
                    <a:pt x="8955" y="28453"/>
                    <a:pt x="8955" y="29690"/>
                  </a:cubicBezTo>
                  <a:cubicBezTo>
                    <a:pt x="8955" y="30927"/>
                    <a:pt x="12537" y="32164"/>
                    <a:pt x="16119" y="32164"/>
                  </a:cubicBezTo>
                  <a:cubicBezTo>
                    <a:pt x="16119" y="35876"/>
                    <a:pt x="16119" y="35876"/>
                    <a:pt x="16119" y="35876"/>
                  </a:cubicBezTo>
                  <a:cubicBezTo>
                    <a:pt x="14328" y="35876"/>
                    <a:pt x="14328" y="37113"/>
                    <a:pt x="14328" y="38350"/>
                  </a:cubicBezTo>
                  <a:cubicBezTo>
                    <a:pt x="14328" y="39587"/>
                    <a:pt x="14328" y="40824"/>
                    <a:pt x="14328" y="43298"/>
                  </a:cubicBezTo>
                  <a:cubicBezTo>
                    <a:pt x="17910" y="43298"/>
                    <a:pt x="17910" y="43298"/>
                    <a:pt x="17910" y="43298"/>
                  </a:cubicBezTo>
                  <a:cubicBezTo>
                    <a:pt x="16119" y="42061"/>
                    <a:pt x="16119" y="40824"/>
                    <a:pt x="17910" y="38350"/>
                  </a:cubicBezTo>
                  <a:cubicBezTo>
                    <a:pt x="19701" y="39587"/>
                    <a:pt x="23283" y="40824"/>
                    <a:pt x="26865" y="40824"/>
                  </a:cubicBezTo>
                  <a:cubicBezTo>
                    <a:pt x="25074" y="43298"/>
                    <a:pt x="26865" y="43298"/>
                    <a:pt x="26865" y="47010"/>
                  </a:cubicBezTo>
                  <a:cubicBezTo>
                    <a:pt x="26865" y="49484"/>
                    <a:pt x="21492" y="51958"/>
                    <a:pt x="21492" y="54432"/>
                  </a:cubicBezTo>
                  <a:cubicBezTo>
                    <a:pt x="21492" y="56907"/>
                    <a:pt x="25074" y="56907"/>
                    <a:pt x="30447" y="56907"/>
                  </a:cubicBezTo>
                  <a:cubicBezTo>
                    <a:pt x="34029" y="56907"/>
                    <a:pt x="35820" y="55670"/>
                    <a:pt x="41194" y="55670"/>
                  </a:cubicBezTo>
                  <a:cubicBezTo>
                    <a:pt x="42985" y="55670"/>
                    <a:pt x="44776" y="55670"/>
                    <a:pt x="46567" y="55670"/>
                  </a:cubicBezTo>
                  <a:cubicBezTo>
                    <a:pt x="44776" y="56907"/>
                    <a:pt x="42985" y="58144"/>
                    <a:pt x="42985" y="60618"/>
                  </a:cubicBezTo>
                  <a:cubicBezTo>
                    <a:pt x="42985" y="63092"/>
                    <a:pt x="46567" y="64329"/>
                    <a:pt x="51940" y="64329"/>
                  </a:cubicBezTo>
                  <a:cubicBezTo>
                    <a:pt x="51940" y="64329"/>
                    <a:pt x="53731" y="64329"/>
                    <a:pt x="53731" y="64329"/>
                  </a:cubicBezTo>
                  <a:cubicBezTo>
                    <a:pt x="53731" y="69278"/>
                    <a:pt x="53731" y="69278"/>
                    <a:pt x="53731" y="69278"/>
                  </a:cubicBezTo>
                  <a:cubicBezTo>
                    <a:pt x="51940" y="72989"/>
                    <a:pt x="41194" y="76701"/>
                    <a:pt x="32238" y="76701"/>
                  </a:cubicBezTo>
                  <a:cubicBezTo>
                    <a:pt x="32238" y="80412"/>
                    <a:pt x="35820" y="81649"/>
                    <a:pt x="35820" y="86597"/>
                  </a:cubicBezTo>
                  <a:cubicBezTo>
                    <a:pt x="35820" y="91546"/>
                    <a:pt x="21492" y="91546"/>
                    <a:pt x="21492" y="97731"/>
                  </a:cubicBezTo>
                  <a:cubicBezTo>
                    <a:pt x="21492" y="97731"/>
                    <a:pt x="23283" y="98969"/>
                    <a:pt x="23283" y="98969"/>
                  </a:cubicBezTo>
                  <a:cubicBezTo>
                    <a:pt x="26865" y="98969"/>
                    <a:pt x="26865" y="97731"/>
                    <a:pt x="28656" y="97731"/>
                  </a:cubicBezTo>
                  <a:cubicBezTo>
                    <a:pt x="34029" y="97731"/>
                    <a:pt x="35820" y="101443"/>
                    <a:pt x="42985" y="101443"/>
                  </a:cubicBezTo>
                  <a:cubicBezTo>
                    <a:pt x="46567" y="101443"/>
                    <a:pt x="50149" y="100206"/>
                    <a:pt x="51940" y="97731"/>
                  </a:cubicBezTo>
                  <a:cubicBezTo>
                    <a:pt x="51940" y="98969"/>
                    <a:pt x="53731" y="100206"/>
                    <a:pt x="53731" y="100206"/>
                  </a:cubicBezTo>
                  <a:cubicBezTo>
                    <a:pt x="53731" y="105154"/>
                    <a:pt x="42985" y="103917"/>
                    <a:pt x="35820" y="105154"/>
                  </a:cubicBezTo>
                  <a:cubicBezTo>
                    <a:pt x="34029" y="105154"/>
                    <a:pt x="19701" y="116288"/>
                    <a:pt x="17910" y="117525"/>
                  </a:cubicBezTo>
                  <a:cubicBezTo>
                    <a:pt x="17910" y="120000"/>
                    <a:pt x="17910" y="120000"/>
                    <a:pt x="17910" y="120000"/>
                  </a:cubicBezTo>
                  <a:cubicBezTo>
                    <a:pt x="21492" y="120000"/>
                    <a:pt x="21492" y="120000"/>
                    <a:pt x="21492" y="120000"/>
                  </a:cubicBezTo>
                  <a:cubicBezTo>
                    <a:pt x="23283" y="118762"/>
                    <a:pt x="25074" y="117525"/>
                    <a:pt x="28656" y="117525"/>
                  </a:cubicBezTo>
                  <a:cubicBezTo>
                    <a:pt x="35820" y="117525"/>
                    <a:pt x="35820" y="117525"/>
                    <a:pt x="35820" y="117525"/>
                  </a:cubicBezTo>
                  <a:cubicBezTo>
                    <a:pt x="35820" y="113814"/>
                    <a:pt x="39402" y="111340"/>
                    <a:pt x="44776" y="111340"/>
                  </a:cubicBezTo>
                  <a:cubicBezTo>
                    <a:pt x="48358" y="111340"/>
                    <a:pt x="50149" y="113814"/>
                    <a:pt x="53731" y="113814"/>
                  </a:cubicBezTo>
                  <a:cubicBezTo>
                    <a:pt x="60895" y="113814"/>
                    <a:pt x="75223" y="110103"/>
                    <a:pt x="78805" y="110103"/>
                  </a:cubicBezTo>
                  <a:cubicBezTo>
                    <a:pt x="82388" y="110103"/>
                    <a:pt x="93134" y="110103"/>
                    <a:pt x="100298" y="110103"/>
                  </a:cubicBezTo>
                  <a:cubicBezTo>
                    <a:pt x="105671" y="110103"/>
                    <a:pt x="109253" y="107628"/>
                    <a:pt x="114626" y="105154"/>
                  </a:cubicBezTo>
                  <a:cubicBezTo>
                    <a:pt x="114626" y="102680"/>
                    <a:pt x="114626" y="102680"/>
                    <a:pt x="114626" y="102680"/>
                  </a:cubicBezTo>
                  <a:cubicBezTo>
                    <a:pt x="111044" y="102680"/>
                    <a:pt x="109253" y="102680"/>
                    <a:pt x="103880" y="101443"/>
                  </a:cubicBezTo>
                  <a:cubicBezTo>
                    <a:pt x="107462" y="96494"/>
                    <a:pt x="120000" y="94020"/>
                    <a:pt x="120000" y="86597"/>
                  </a:cubicBezTo>
                  <a:cubicBezTo>
                    <a:pt x="120000" y="84123"/>
                    <a:pt x="116417" y="80412"/>
                    <a:pt x="109253" y="80412"/>
                  </a:cubicBezTo>
                  <a:cubicBezTo>
                    <a:pt x="109253" y="80412"/>
                    <a:pt x="107462" y="80412"/>
                    <a:pt x="107462" y="80412"/>
                  </a:cubicBezTo>
                  <a:cubicBezTo>
                    <a:pt x="105671" y="80412"/>
                    <a:pt x="105671" y="80412"/>
                    <a:pt x="102089" y="81649"/>
                  </a:cubicBezTo>
                  <a:cubicBezTo>
                    <a:pt x="105671" y="80412"/>
                    <a:pt x="105671" y="80412"/>
                    <a:pt x="105671" y="80412"/>
                  </a:cubicBezTo>
                  <a:cubicBezTo>
                    <a:pt x="103880" y="81649"/>
                    <a:pt x="102089" y="81649"/>
                    <a:pt x="100298" y="82886"/>
                  </a:cubicBezTo>
                  <a:cubicBezTo>
                    <a:pt x="100298" y="80412"/>
                    <a:pt x="100298" y="80412"/>
                    <a:pt x="100298" y="80412"/>
                  </a:cubicBezTo>
                  <a:cubicBezTo>
                    <a:pt x="100298" y="80412"/>
                    <a:pt x="102089" y="79175"/>
                    <a:pt x="102089" y="77938"/>
                  </a:cubicBezTo>
                  <a:cubicBezTo>
                    <a:pt x="102089" y="75463"/>
                    <a:pt x="96716" y="72989"/>
                    <a:pt x="96716" y="70515"/>
                  </a:cubicBezTo>
                  <a:cubicBezTo>
                    <a:pt x="96716" y="61855"/>
                    <a:pt x="82388" y="59381"/>
                    <a:pt x="75223" y="54432"/>
                  </a:cubicBezTo>
                  <a:cubicBezTo>
                    <a:pt x="69850" y="49484"/>
                    <a:pt x="69850" y="42061"/>
                    <a:pt x="60895" y="39587"/>
                  </a:cubicBezTo>
                  <a:cubicBezTo>
                    <a:pt x="60895" y="39587"/>
                    <a:pt x="59104" y="39587"/>
                    <a:pt x="59104" y="39587"/>
                  </a:cubicBezTo>
                  <a:cubicBezTo>
                    <a:pt x="57313" y="39587"/>
                    <a:pt x="57313" y="39587"/>
                    <a:pt x="55522" y="39587"/>
                  </a:cubicBezTo>
                  <a:cubicBezTo>
                    <a:pt x="55522" y="39587"/>
                    <a:pt x="53731" y="39587"/>
                    <a:pt x="53731" y="39587"/>
                  </a:cubicBezTo>
                  <a:cubicBezTo>
                    <a:pt x="51940" y="39587"/>
                    <a:pt x="50149" y="39587"/>
                    <a:pt x="50149" y="39587"/>
                  </a:cubicBezTo>
                  <a:cubicBezTo>
                    <a:pt x="50149" y="38350"/>
                    <a:pt x="51940" y="37113"/>
                    <a:pt x="53731" y="35876"/>
                  </a:cubicBezTo>
                  <a:cubicBezTo>
                    <a:pt x="53731" y="28453"/>
                    <a:pt x="69850" y="24742"/>
                    <a:pt x="66268" y="14845"/>
                  </a:cubicBezTo>
                  <a:cubicBezTo>
                    <a:pt x="37611" y="14845"/>
                    <a:pt x="37611" y="14845"/>
                    <a:pt x="37611" y="14845"/>
                  </a:cubicBezTo>
                  <a:cubicBezTo>
                    <a:pt x="35820" y="13608"/>
                    <a:pt x="35820" y="13608"/>
                    <a:pt x="35820" y="12371"/>
                  </a:cubicBezTo>
                  <a:cubicBezTo>
                    <a:pt x="37611" y="7422"/>
                    <a:pt x="48358" y="8659"/>
                    <a:pt x="48358" y="3711"/>
                  </a:cubicBezTo>
                  <a:cubicBezTo>
                    <a:pt x="48358" y="2474"/>
                    <a:pt x="44776" y="0"/>
                    <a:pt x="42985" y="0"/>
                  </a:cubicBezTo>
                </a:path>
              </a:pathLst>
            </a:custGeom>
            <a:solidFill>
              <a:srgbClr val="FFFFFF">
                <a:alpha val="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30"/>
            <p:cNvSpPr/>
            <p:nvPr/>
          </p:nvSpPr>
          <p:spPr>
            <a:xfrm>
              <a:off x="5743575" y="2990850"/>
              <a:ext cx="47700" cy="28500"/>
            </a:xfrm>
            <a:custGeom>
              <a:rect b="b" l="l" r="r" t="t"/>
              <a:pathLst>
                <a:path extrusionOk="0" h="120000" w="120000">
                  <a:moveTo>
                    <a:pt x="109090" y="0"/>
                  </a:moveTo>
                  <a:cubicBezTo>
                    <a:pt x="92727" y="0"/>
                    <a:pt x="87272" y="18461"/>
                    <a:pt x="65454" y="18461"/>
                  </a:cubicBezTo>
                  <a:cubicBezTo>
                    <a:pt x="54545" y="18461"/>
                    <a:pt x="38181" y="0"/>
                    <a:pt x="21818" y="0"/>
                  </a:cubicBezTo>
                  <a:cubicBezTo>
                    <a:pt x="16363" y="0"/>
                    <a:pt x="10909" y="9230"/>
                    <a:pt x="0" y="9230"/>
                  </a:cubicBezTo>
                  <a:cubicBezTo>
                    <a:pt x="0" y="27692"/>
                    <a:pt x="0" y="27692"/>
                    <a:pt x="0" y="27692"/>
                  </a:cubicBezTo>
                  <a:cubicBezTo>
                    <a:pt x="5454" y="46153"/>
                    <a:pt x="16363" y="36923"/>
                    <a:pt x="21818" y="46153"/>
                  </a:cubicBezTo>
                  <a:cubicBezTo>
                    <a:pt x="43636" y="55384"/>
                    <a:pt x="65454" y="101538"/>
                    <a:pt x="92727" y="110769"/>
                  </a:cubicBezTo>
                  <a:cubicBezTo>
                    <a:pt x="92727" y="120000"/>
                    <a:pt x="98181" y="120000"/>
                    <a:pt x="103636" y="120000"/>
                  </a:cubicBezTo>
                  <a:cubicBezTo>
                    <a:pt x="109090" y="120000"/>
                    <a:pt x="114545" y="110769"/>
                    <a:pt x="114545" y="101538"/>
                  </a:cubicBezTo>
                  <a:cubicBezTo>
                    <a:pt x="114545" y="83076"/>
                    <a:pt x="103636" y="83076"/>
                    <a:pt x="103636" y="64615"/>
                  </a:cubicBezTo>
                  <a:cubicBezTo>
                    <a:pt x="103636" y="55384"/>
                    <a:pt x="114545" y="36923"/>
                    <a:pt x="114545" y="36923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14545" y="0"/>
                    <a:pt x="114545" y="0"/>
                    <a:pt x="109090" y="0"/>
                  </a:cubicBezTo>
                </a:path>
              </a:pathLst>
            </a:custGeom>
            <a:solidFill>
              <a:srgbClr val="FFFFFF">
                <a:alpha val="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30"/>
            <p:cNvSpPr/>
            <p:nvPr/>
          </p:nvSpPr>
          <p:spPr>
            <a:xfrm>
              <a:off x="5672137" y="2927350"/>
              <a:ext cx="25500" cy="459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40000" y="0"/>
                    <a:pt x="30000" y="17142"/>
                    <a:pt x="0" y="17142"/>
                  </a:cubicBezTo>
                  <a:cubicBezTo>
                    <a:pt x="0" y="34285"/>
                    <a:pt x="30000" y="40000"/>
                    <a:pt x="30000" y="51428"/>
                  </a:cubicBezTo>
                  <a:cubicBezTo>
                    <a:pt x="30000" y="62857"/>
                    <a:pt x="20000" y="74285"/>
                    <a:pt x="10000" y="85714"/>
                  </a:cubicBezTo>
                  <a:cubicBezTo>
                    <a:pt x="10000" y="97142"/>
                    <a:pt x="10000" y="120000"/>
                    <a:pt x="40000" y="120000"/>
                  </a:cubicBezTo>
                  <a:cubicBezTo>
                    <a:pt x="60000" y="120000"/>
                    <a:pt x="120000" y="97142"/>
                    <a:pt x="120000" y="74285"/>
                  </a:cubicBezTo>
                  <a:cubicBezTo>
                    <a:pt x="120000" y="51428"/>
                    <a:pt x="120000" y="34285"/>
                    <a:pt x="100000" y="5714"/>
                  </a:cubicBezTo>
                  <a:cubicBezTo>
                    <a:pt x="90000" y="5714"/>
                    <a:pt x="80000" y="0"/>
                    <a:pt x="60000" y="0"/>
                  </a:cubicBezTo>
                </a:path>
              </a:pathLst>
            </a:custGeom>
            <a:solidFill>
              <a:srgbClr val="FFFFFF">
                <a:alpha val="353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1" name="Google Shape;991;p130"/>
          <p:cNvSpPr/>
          <p:nvPr/>
        </p:nvSpPr>
        <p:spPr>
          <a:xfrm>
            <a:off x="4436549" y="2130252"/>
            <a:ext cx="16500" cy="15900"/>
          </a:xfrm>
          <a:custGeom>
            <a:rect b="b" l="l" r="r" t="t"/>
            <a:pathLst>
              <a:path extrusionOk="0" h="120000" w="120000">
                <a:moveTo>
                  <a:pt x="80000" y="0"/>
                </a:moveTo>
                <a:cubicBezTo>
                  <a:pt x="40000" y="24000"/>
                  <a:pt x="20000" y="48000"/>
                  <a:pt x="0" y="48000"/>
                </a:cubicBezTo>
                <a:cubicBezTo>
                  <a:pt x="0" y="72000"/>
                  <a:pt x="40000" y="120000"/>
                  <a:pt x="60000" y="120000"/>
                </a:cubicBezTo>
                <a:cubicBezTo>
                  <a:pt x="80000" y="120000"/>
                  <a:pt x="120000" y="96000"/>
                  <a:pt x="120000" y="96000"/>
                </a:cubicBezTo>
                <a:cubicBezTo>
                  <a:pt x="120000" y="72000"/>
                  <a:pt x="80000" y="24000"/>
                  <a:pt x="80000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30"/>
          <p:cNvSpPr/>
          <p:nvPr/>
        </p:nvSpPr>
        <p:spPr>
          <a:xfrm>
            <a:off x="4601292" y="1621033"/>
            <a:ext cx="18900" cy="27300"/>
          </a:xfrm>
          <a:custGeom>
            <a:rect b="b" l="l" r="r" t="t"/>
            <a:pathLst>
              <a:path extrusionOk="0" h="120000" w="120000">
                <a:moveTo>
                  <a:pt x="10285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333"/>
                  <a:pt x="0" y="26666"/>
                  <a:pt x="0" y="40000"/>
                </a:cubicBezTo>
                <a:cubicBezTo>
                  <a:pt x="0" y="80000"/>
                  <a:pt x="51428" y="80000"/>
                  <a:pt x="119999" y="80000"/>
                </a:cubicBezTo>
                <a:cubicBezTo>
                  <a:pt x="119999" y="93333"/>
                  <a:pt x="119999" y="106666"/>
                  <a:pt x="119999" y="120000"/>
                </a:cubicBezTo>
                <a:cubicBezTo>
                  <a:pt x="119999" y="93333"/>
                  <a:pt x="119999" y="106666"/>
                  <a:pt x="119999" y="80000"/>
                </a:cubicBezTo>
                <a:cubicBezTo>
                  <a:pt x="119999" y="40000"/>
                  <a:pt x="102857" y="40000"/>
                  <a:pt x="102857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30"/>
          <p:cNvSpPr/>
          <p:nvPr/>
        </p:nvSpPr>
        <p:spPr>
          <a:xfrm>
            <a:off x="4626316" y="1595800"/>
            <a:ext cx="37500" cy="57300"/>
          </a:xfrm>
          <a:custGeom>
            <a:rect b="b" l="l" r="r" t="t"/>
            <a:pathLst>
              <a:path extrusionOk="0" h="120000" w="120000">
                <a:moveTo>
                  <a:pt x="46153" y="0"/>
                </a:moveTo>
                <a:cubicBezTo>
                  <a:pt x="27692" y="0"/>
                  <a:pt x="0" y="46666"/>
                  <a:pt x="0" y="53333"/>
                </a:cubicBezTo>
                <a:cubicBezTo>
                  <a:pt x="0" y="66666"/>
                  <a:pt x="27692" y="80000"/>
                  <a:pt x="55384" y="86666"/>
                </a:cubicBezTo>
                <a:cubicBezTo>
                  <a:pt x="55384" y="93333"/>
                  <a:pt x="36923" y="106666"/>
                  <a:pt x="18461" y="106666"/>
                </a:cubicBezTo>
                <a:cubicBezTo>
                  <a:pt x="9230" y="100000"/>
                  <a:pt x="9230" y="100000"/>
                  <a:pt x="9230" y="100000"/>
                </a:cubicBezTo>
                <a:cubicBezTo>
                  <a:pt x="9230" y="106666"/>
                  <a:pt x="0" y="106666"/>
                  <a:pt x="0" y="113333"/>
                </a:cubicBezTo>
                <a:cubicBezTo>
                  <a:pt x="0" y="113333"/>
                  <a:pt x="18461" y="120000"/>
                  <a:pt x="36923" y="120000"/>
                </a:cubicBezTo>
                <a:cubicBezTo>
                  <a:pt x="92307" y="120000"/>
                  <a:pt x="73846" y="53333"/>
                  <a:pt x="120000" y="46666"/>
                </a:cubicBezTo>
                <a:cubicBezTo>
                  <a:pt x="101538" y="13333"/>
                  <a:pt x="101538" y="0"/>
                  <a:pt x="46153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30"/>
          <p:cNvSpPr/>
          <p:nvPr/>
        </p:nvSpPr>
        <p:spPr>
          <a:xfrm>
            <a:off x="4782716" y="1529282"/>
            <a:ext cx="22800" cy="342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45000" y="0"/>
                  <a:pt x="15000" y="54545"/>
                  <a:pt x="15000" y="76363"/>
                </a:cubicBezTo>
                <a:cubicBezTo>
                  <a:pt x="15000" y="98181"/>
                  <a:pt x="0" y="109090"/>
                  <a:pt x="15000" y="120000"/>
                </a:cubicBezTo>
                <a:cubicBezTo>
                  <a:pt x="45000" y="87272"/>
                  <a:pt x="75000" y="76363"/>
                  <a:pt x="75000" y="43636"/>
                </a:cubicBezTo>
                <a:cubicBezTo>
                  <a:pt x="75000" y="21818"/>
                  <a:pt x="105000" y="10909"/>
                  <a:pt x="120000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30"/>
          <p:cNvSpPr/>
          <p:nvPr/>
        </p:nvSpPr>
        <p:spPr>
          <a:xfrm>
            <a:off x="4868215" y="1485699"/>
            <a:ext cx="29100" cy="41100"/>
          </a:xfrm>
          <a:custGeom>
            <a:rect b="b" l="l" r="r" t="t"/>
            <a:pathLst>
              <a:path extrusionOk="0" h="120000" w="120000">
                <a:moveTo>
                  <a:pt x="84000" y="0"/>
                </a:moveTo>
                <a:cubicBezTo>
                  <a:pt x="84000" y="0"/>
                  <a:pt x="60000" y="9230"/>
                  <a:pt x="60000" y="27692"/>
                </a:cubicBezTo>
                <a:cubicBezTo>
                  <a:pt x="60000" y="36923"/>
                  <a:pt x="72000" y="46153"/>
                  <a:pt x="84000" y="55384"/>
                </a:cubicBezTo>
                <a:cubicBezTo>
                  <a:pt x="48000" y="55384"/>
                  <a:pt x="36000" y="73846"/>
                  <a:pt x="0" y="73846"/>
                </a:cubicBezTo>
                <a:cubicBezTo>
                  <a:pt x="0" y="92307"/>
                  <a:pt x="12000" y="120000"/>
                  <a:pt x="36000" y="120000"/>
                </a:cubicBezTo>
                <a:cubicBezTo>
                  <a:pt x="48000" y="120000"/>
                  <a:pt x="96000" y="101538"/>
                  <a:pt x="96000" y="92307"/>
                </a:cubicBezTo>
                <a:cubicBezTo>
                  <a:pt x="96000" y="83076"/>
                  <a:pt x="96000" y="73846"/>
                  <a:pt x="96000" y="55384"/>
                </a:cubicBezTo>
                <a:cubicBezTo>
                  <a:pt x="96000" y="55384"/>
                  <a:pt x="120000" y="36923"/>
                  <a:pt x="120000" y="27692"/>
                </a:cubicBezTo>
                <a:cubicBezTo>
                  <a:pt x="108000" y="18461"/>
                  <a:pt x="96000" y="18461"/>
                  <a:pt x="84000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30"/>
          <p:cNvSpPr/>
          <p:nvPr/>
        </p:nvSpPr>
        <p:spPr>
          <a:xfrm>
            <a:off x="4920348" y="2260996"/>
            <a:ext cx="51900" cy="13800"/>
          </a:xfrm>
          <a:custGeom>
            <a:rect b="b" l="l" r="r" t="t"/>
            <a:pathLst>
              <a:path extrusionOk="0" h="120000" w="120000">
                <a:moveTo>
                  <a:pt x="33333" y="0"/>
                </a:moveTo>
                <a:cubicBezTo>
                  <a:pt x="20000" y="0"/>
                  <a:pt x="6666" y="30000"/>
                  <a:pt x="0" y="30000"/>
                </a:cubicBezTo>
                <a:cubicBezTo>
                  <a:pt x="20000" y="90000"/>
                  <a:pt x="53333" y="90000"/>
                  <a:pt x="73333" y="90000"/>
                </a:cubicBezTo>
                <a:cubicBezTo>
                  <a:pt x="80000" y="90000"/>
                  <a:pt x="86666" y="120000"/>
                  <a:pt x="93333" y="120000"/>
                </a:cubicBezTo>
                <a:cubicBezTo>
                  <a:pt x="100000" y="120000"/>
                  <a:pt x="106666" y="90000"/>
                  <a:pt x="120000" y="90000"/>
                </a:cubicBezTo>
                <a:cubicBezTo>
                  <a:pt x="93333" y="60000"/>
                  <a:pt x="60000" y="0"/>
                  <a:pt x="33333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130"/>
          <p:cNvSpPr/>
          <p:nvPr/>
        </p:nvSpPr>
        <p:spPr>
          <a:xfrm>
            <a:off x="5114285" y="2256409"/>
            <a:ext cx="45600" cy="231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90000" y="0"/>
                  <a:pt x="30000" y="45000"/>
                  <a:pt x="0" y="75000"/>
                </a:cubicBezTo>
                <a:cubicBezTo>
                  <a:pt x="0" y="90000"/>
                  <a:pt x="7500" y="105000"/>
                  <a:pt x="7500" y="105000"/>
                </a:cubicBezTo>
                <a:cubicBezTo>
                  <a:pt x="7500" y="105000"/>
                  <a:pt x="22500" y="120000"/>
                  <a:pt x="22500" y="120000"/>
                </a:cubicBezTo>
                <a:cubicBezTo>
                  <a:pt x="45000" y="120000"/>
                  <a:pt x="82500" y="105000"/>
                  <a:pt x="90000" y="75000"/>
                </a:cubicBezTo>
                <a:cubicBezTo>
                  <a:pt x="90000" y="60000"/>
                  <a:pt x="90000" y="30000"/>
                  <a:pt x="97500" y="30000"/>
                </a:cubicBezTo>
                <a:cubicBezTo>
                  <a:pt x="105000" y="15000"/>
                  <a:pt x="120000" y="30000"/>
                  <a:pt x="120000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8" name="Google Shape;998;p130"/>
          <p:cNvGrpSpPr/>
          <p:nvPr/>
        </p:nvGrpSpPr>
        <p:grpSpPr>
          <a:xfrm>
            <a:off x="4824424" y="419093"/>
            <a:ext cx="3910062" cy="3041369"/>
            <a:chOff x="5870575" y="1770063"/>
            <a:chExt cx="2976600" cy="2104899"/>
          </a:xfrm>
        </p:grpSpPr>
        <p:sp>
          <p:nvSpPr>
            <p:cNvPr id="999" name="Google Shape;999;p130"/>
            <p:cNvSpPr/>
            <p:nvPr/>
          </p:nvSpPr>
          <p:spPr>
            <a:xfrm>
              <a:off x="5980112" y="2908300"/>
              <a:ext cx="649200" cy="565200"/>
            </a:xfrm>
            <a:custGeom>
              <a:rect b="b" l="l" r="r" t="t"/>
              <a:pathLst>
                <a:path extrusionOk="0" h="120000" w="120000">
                  <a:moveTo>
                    <a:pt x="26889" y="0"/>
                  </a:moveTo>
                  <a:cubicBezTo>
                    <a:pt x="25284" y="0"/>
                    <a:pt x="22073" y="0"/>
                    <a:pt x="20468" y="923"/>
                  </a:cubicBezTo>
                  <a:cubicBezTo>
                    <a:pt x="19264" y="1846"/>
                    <a:pt x="17257" y="3692"/>
                    <a:pt x="15652" y="3692"/>
                  </a:cubicBezTo>
                  <a:cubicBezTo>
                    <a:pt x="15652" y="3692"/>
                    <a:pt x="13645" y="3692"/>
                    <a:pt x="12441" y="3692"/>
                  </a:cubicBezTo>
                  <a:cubicBezTo>
                    <a:pt x="12040" y="3692"/>
                    <a:pt x="11237" y="3692"/>
                    <a:pt x="10836" y="3692"/>
                  </a:cubicBezTo>
                  <a:cubicBezTo>
                    <a:pt x="10033" y="3692"/>
                    <a:pt x="9632" y="3692"/>
                    <a:pt x="9632" y="4153"/>
                  </a:cubicBezTo>
                  <a:cubicBezTo>
                    <a:pt x="9632" y="5076"/>
                    <a:pt x="10434" y="4615"/>
                    <a:pt x="10434" y="6000"/>
                  </a:cubicBezTo>
                  <a:cubicBezTo>
                    <a:pt x="8428" y="6923"/>
                    <a:pt x="401" y="6461"/>
                    <a:pt x="401" y="10153"/>
                  </a:cubicBezTo>
                  <a:cubicBezTo>
                    <a:pt x="401" y="11076"/>
                    <a:pt x="802" y="11076"/>
                    <a:pt x="1605" y="11076"/>
                  </a:cubicBezTo>
                  <a:cubicBezTo>
                    <a:pt x="1605" y="11076"/>
                    <a:pt x="2006" y="11076"/>
                    <a:pt x="2006" y="11076"/>
                  </a:cubicBezTo>
                  <a:cubicBezTo>
                    <a:pt x="2006" y="11538"/>
                    <a:pt x="2006" y="11538"/>
                    <a:pt x="2006" y="12461"/>
                  </a:cubicBezTo>
                  <a:cubicBezTo>
                    <a:pt x="2006" y="15230"/>
                    <a:pt x="802" y="14769"/>
                    <a:pt x="0" y="16153"/>
                  </a:cubicBezTo>
                  <a:cubicBezTo>
                    <a:pt x="1204" y="17076"/>
                    <a:pt x="2809" y="16615"/>
                    <a:pt x="3612" y="18461"/>
                  </a:cubicBezTo>
                  <a:cubicBezTo>
                    <a:pt x="2408" y="19846"/>
                    <a:pt x="5618" y="21692"/>
                    <a:pt x="6421" y="22615"/>
                  </a:cubicBezTo>
                  <a:cubicBezTo>
                    <a:pt x="6421" y="22615"/>
                    <a:pt x="6020" y="23076"/>
                    <a:pt x="5618" y="23538"/>
                  </a:cubicBezTo>
                  <a:cubicBezTo>
                    <a:pt x="6822" y="23538"/>
                    <a:pt x="6822" y="23538"/>
                    <a:pt x="6822" y="23538"/>
                  </a:cubicBezTo>
                  <a:cubicBezTo>
                    <a:pt x="7224" y="23076"/>
                    <a:pt x="7625" y="23076"/>
                    <a:pt x="7625" y="23076"/>
                  </a:cubicBezTo>
                  <a:cubicBezTo>
                    <a:pt x="9230" y="23076"/>
                    <a:pt x="10434" y="25846"/>
                    <a:pt x="12441" y="25846"/>
                  </a:cubicBezTo>
                  <a:cubicBezTo>
                    <a:pt x="14448" y="25846"/>
                    <a:pt x="14046" y="22615"/>
                    <a:pt x="16454" y="22615"/>
                  </a:cubicBezTo>
                  <a:cubicBezTo>
                    <a:pt x="18461" y="22615"/>
                    <a:pt x="19665" y="25846"/>
                    <a:pt x="22073" y="25846"/>
                  </a:cubicBezTo>
                  <a:cubicBezTo>
                    <a:pt x="25284" y="25846"/>
                    <a:pt x="25685" y="24461"/>
                    <a:pt x="27692" y="22615"/>
                  </a:cubicBezTo>
                  <a:cubicBezTo>
                    <a:pt x="28093" y="23076"/>
                    <a:pt x="28896" y="23538"/>
                    <a:pt x="29698" y="23538"/>
                  </a:cubicBezTo>
                  <a:cubicBezTo>
                    <a:pt x="30903" y="23538"/>
                    <a:pt x="31304" y="23076"/>
                    <a:pt x="32107" y="22615"/>
                  </a:cubicBezTo>
                  <a:cubicBezTo>
                    <a:pt x="32107" y="24000"/>
                    <a:pt x="32107" y="24000"/>
                    <a:pt x="32107" y="24000"/>
                  </a:cubicBezTo>
                  <a:cubicBezTo>
                    <a:pt x="31705" y="24000"/>
                    <a:pt x="31304" y="24461"/>
                    <a:pt x="31304" y="25384"/>
                  </a:cubicBezTo>
                  <a:cubicBezTo>
                    <a:pt x="31304" y="26769"/>
                    <a:pt x="31705" y="28615"/>
                    <a:pt x="31705" y="30923"/>
                  </a:cubicBezTo>
                  <a:cubicBezTo>
                    <a:pt x="31705" y="33692"/>
                    <a:pt x="29698" y="34615"/>
                    <a:pt x="28896" y="36923"/>
                  </a:cubicBezTo>
                  <a:cubicBezTo>
                    <a:pt x="28093" y="39692"/>
                    <a:pt x="27692" y="41076"/>
                    <a:pt x="26889" y="43846"/>
                  </a:cubicBezTo>
                  <a:cubicBezTo>
                    <a:pt x="26889" y="44307"/>
                    <a:pt x="26086" y="44307"/>
                    <a:pt x="26086" y="45230"/>
                  </a:cubicBezTo>
                  <a:cubicBezTo>
                    <a:pt x="26889" y="47538"/>
                    <a:pt x="26889" y="47538"/>
                    <a:pt x="26889" y="47538"/>
                  </a:cubicBezTo>
                  <a:cubicBezTo>
                    <a:pt x="28494" y="52153"/>
                    <a:pt x="28494" y="52153"/>
                    <a:pt x="28494" y="52153"/>
                  </a:cubicBezTo>
                  <a:cubicBezTo>
                    <a:pt x="28494" y="52615"/>
                    <a:pt x="28494" y="53076"/>
                    <a:pt x="28494" y="54000"/>
                  </a:cubicBezTo>
                  <a:cubicBezTo>
                    <a:pt x="28093" y="55384"/>
                    <a:pt x="27692" y="57230"/>
                    <a:pt x="27692" y="58153"/>
                  </a:cubicBezTo>
                  <a:cubicBezTo>
                    <a:pt x="27692" y="58153"/>
                    <a:pt x="29297" y="60461"/>
                    <a:pt x="29698" y="60923"/>
                  </a:cubicBezTo>
                  <a:cubicBezTo>
                    <a:pt x="30903" y="63230"/>
                    <a:pt x="32107" y="65076"/>
                    <a:pt x="33311" y="67384"/>
                  </a:cubicBezTo>
                  <a:cubicBezTo>
                    <a:pt x="34113" y="68307"/>
                    <a:pt x="34916" y="69230"/>
                    <a:pt x="34916" y="70615"/>
                  </a:cubicBezTo>
                  <a:cubicBezTo>
                    <a:pt x="35317" y="71538"/>
                    <a:pt x="34916" y="73384"/>
                    <a:pt x="35719" y="74307"/>
                  </a:cubicBezTo>
                  <a:cubicBezTo>
                    <a:pt x="36120" y="74769"/>
                    <a:pt x="37725" y="74307"/>
                    <a:pt x="38127" y="74769"/>
                  </a:cubicBezTo>
                  <a:cubicBezTo>
                    <a:pt x="38528" y="75230"/>
                    <a:pt x="38929" y="76153"/>
                    <a:pt x="39331" y="76615"/>
                  </a:cubicBezTo>
                  <a:cubicBezTo>
                    <a:pt x="40133" y="78923"/>
                    <a:pt x="41337" y="79846"/>
                    <a:pt x="41337" y="82615"/>
                  </a:cubicBezTo>
                  <a:cubicBezTo>
                    <a:pt x="41337" y="87692"/>
                    <a:pt x="42541" y="90461"/>
                    <a:pt x="46555" y="91384"/>
                  </a:cubicBezTo>
                  <a:cubicBezTo>
                    <a:pt x="46555" y="94615"/>
                    <a:pt x="49364" y="99230"/>
                    <a:pt x="50969" y="100615"/>
                  </a:cubicBezTo>
                  <a:cubicBezTo>
                    <a:pt x="52173" y="102000"/>
                    <a:pt x="54180" y="103384"/>
                    <a:pt x="53377" y="106153"/>
                  </a:cubicBezTo>
                  <a:cubicBezTo>
                    <a:pt x="53377" y="107076"/>
                    <a:pt x="52173" y="109846"/>
                    <a:pt x="53779" y="109846"/>
                  </a:cubicBezTo>
                  <a:cubicBezTo>
                    <a:pt x="53779" y="112153"/>
                    <a:pt x="54581" y="114461"/>
                    <a:pt x="55785" y="116307"/>
                  </a:cubicBezTo>
                  <a:cubicBezTo>
                    <a:pt x="56187" y="117692"/>
                    <a:pt x="55384" y="117692"/>
                    <a:pt x="55785" y="118153"/>
                  </a:cubicBezTo>
                  <a:cubicBezTo>
                    <a:pt x="56187" y="118153"/>
                    <a:pt x="58996" y="120000"/>
                    <a:pt x="59397" y="120000"/>
                  </a:cubicBezTo>
                  <a:cubicBezTo>
                    <a:pt x="59799" y="119538"/>
                    <a:pt x="59799" y="119538"/>
                    <a:pt x="59799" y="119538"/>
                  </a:cubicBezTo>
                  <a:cubicBezTo>
                    <a:pt x="62207" y="119538"/>
                    <a:pt x="62608" y="118153"/>
                    <a:pt x="64615" y="116769"/>
                  </a:cubicBezTo>
                  <a:cubicBezTo>
                    <a:pt x="68227" y="116769"/>
                    <a:pt x="68227" y="116769"/>
                    <a:pt x="68227" y="116769"/>
                  </a:cubicBezTo>
                  <a:cubicBezTo>
                    <a:pt x="69431" y="115846"/>
                    <a:pt x="74247" y="112153"/>
                    <a:pt x="75451" y="111692"/>
                  </a:cubicBezTo>
                  <a:cubicBezTo>
                    <a:pt x="78260" y="111230"/>
                    <a:pt x="81872" y="110307"/>
                    <a:pt x="84280" y="108923"/>
                  </a:cubicBezTo>
                  <a:cubicBezTo>
                    <a:pt x="84280" y="108461"/>
                    <a:pt x="83879" y="108000"/>
                    <a:pt x="83879" y="107538"/>
                  </a:cubicBezTo>
                  <a:cubicBezTo>
                    <a:pt x="83879" y="104769"/>
                    <a:pt x="90702" y="103384"/>
                    <a:pt x="93913" y="102461"/>
                  </a:cubicBezTo>
                  <a:cubicBezTo>
                    <a:pt x="93913" y="101076"/>
                    <a:pt x="95919" y="98769"/>
                    <a:pt x="97123" y="98769"/>
                  </a:cubicBezTo>
                  <a:cubicBezTo>
                    <a:pt x="98729" y="98769"/>
                    <a:pt x="98729" y="95076"/>
                    <a:pt x="100334" y="95076"/>
                  </a:cubicBezTo>
                  <a:cubicBezTo>
                    <a:pt x="101538" y="95076"/>
                    <a:pt x="101538" y="92769"/>
                    <a:pt x="101939" y="91384"/>
                  </a:cubicBezTo>
                  <a:cubicBezTo>
                    <a:pt x="102341" y="89538"/>
                    <a:pt x="103545" y="89076"/>
                    <a:pt x="105150" y="89076"/>
                  </a:cubicBezTo>
                  <a:cubicBezTo>
                    <a:pt x="105150" y="85846"/>
                    <a:pt x="108762" y="84923"/>
                    <a:pt x="108762" y="82153"/>
                  </a:cubicBezTo>
                  <a:cubicBezTo>
                    <a:pt x="108762" y="80769"/>
                    <a:pt x="107157" y="81230"/>
                    <a:pt x="106354" y="79846"/>
                  </a:cubicBezTo>
                  <a:cubicBezTo>
                    <a:pt x="106354" y="79846"/>
                    <a:pt x="106354" y="79846"/>
                    <a:pt x="106354" y="79846"/>
                  </a:cubicBezTo>
                  <a:cubicBezTo>
                    <a:pt x="105551" y="79384"/>
                    <a:pt x="105551" y="77076"/>
                    <a:pt x="104347" y="77076"/>
                  </a:cubicBezTo>
                  <a:cubicBezTo>
                    <a:pt x="101137" y="75692"/>
                    <a:pt x="98729" y="75230"/>
                    <a:pt x="97123" y="71076"/>
                  </a:cubicBezTo>
                  <a:cubicBezTo>
                    <a:pt x="97123" y="66461"/>
                    <a:pt x="97123" y="66461"/>
                    <a:pt x="97123" y="66461"/>
                  </a:cubicBezTo>
                  <a:cubicBezTo>
                    <a:pt x="93110" y="70153"/>
                    <a:pt x="92709" y="75230"/>
                    <a:pt x="85083" y="75230"/>
                  </a:cubicBezTo>
                  <a:cubicBezTo>
                    <a:pt x="83478" y="75230"/>
                    <a:pt x="80267" y="74307"/>
                    <a:pt x="80267" y="72461"/>
                  </a:cubicBezTo>
                  <a:cubicBezTo>
                    <a:pt x="80267" y="71076"/>
                    <a:pt x="81070" y="70153"/>
                    <a:pt x="81070" y="68307"/>
                  </a:cubicBezTo>
                  <a:cubicBezTo>
                    <a:pt x="81070" y="67846"/>
                    <a:pt x="81070" y="67384"/>
                    <a:pt x="81070" y="66923"/>
                  </a:cubicBezTo>
                  <a:cubicBezTo>
                    <a:pt x="79866" y="67384"/>
                    <a:pt x="80267" y="68769"/>
                    <a:pt x="78662" y="69230"/>
                  </a:cubicBezTo>
                  <a:cubicBezTo>
                    <a:pt x="78662" y="68307"/>
                    <a:pt x="77859" y="67846"/>
                    <a:pt x="77859" y="66461"/>
                  </a:cubicBezTo>
                  <a:cubicBezTo>
                    <a:pt x="75451" y="65538"/>
                    <a:pt x="72240" y="60000"/>
                    <a:pt x="71438" y="56769"/>
                  </a:cubicBezTo>
                  <a:cubicBezTo>
                    <a:pt x="71438" y="55846"/>
                    <a:pt x="71438" y="55384"/>
                    <a:pt x="71438" y="54000"/>
                  </a:cubicBezTo>
                  <a:cubicBezTo>
                    <a:pt x="71438" y="52153"/>
                    <a:pt x="71839" y="49846"/>
                    <a:pt x="73444" y="49846"/>
                  </a:cubicBezTo>
                  <a:cubicBezTo>
                    <a:pt x="76655" y="49846"/>
                    <a:pt x="79063" y="54000"/>
                    <a:pt x="80668" y="56769"/>
                  </a:cubicBezTo>
                  <a:cubicBezTo>
                    <a:pt x="80668" y="57230"/>
                    <a:pt x="80267" y="58153"/>
                    <a:pt x="81070" y="59076"/>
                  </a:cubicBezTo>
                  <a:cubicBezTo>
                    <a:pt x="82274" y="60461"/>
                    <a:pt x="84280" y="59538"/>
                    <a:pt x="85484" y="61384"/>
                  </a:cubicBezTo>
                  <a:cubicBezTo>
                    <a:pt x="86688" y="62307"/>
                    <a:pt x="87491" y="64153"/>
                    <a:pt x="89498" y="65076"/>
                  </a:cubicBezTo>
                  <a:cubicBezTo>
                    <a:pt x="95117" y="65076"/>
                    <a:pt x="95117" y="65076"/>
                    <a:pt x="95117" y="65076"/>
                  </a:cubicBezTo>
                  <a:cubicBezTo>
                    <a:pt x="95518" y="64153"/>
                    <a:pt x="96321" y="62769"/>
                    <a:pt x="97525" y="62769"/>
                  </a:cubicBezTo>
                  <a:cubicBezTo>
                    <a:pt x="99933" y="62769"/>
                    <a:pt x="99933" y="66923"/>
                    <a:pt x="100735" y="68307"/>
                  </a:cubicBezTo>
                  <a:cubicBezTo>
                    <a:pt x="101137" y="68307"/>
                    <a:pt x="104347" y="69230"/>
                    <a:pt x="104749" y="69230"/>
                  </a:cubicBezTo>
                  <a:cubicBezTo>
                    <a:pt x="107959" y="69230"/>
                    <a:pt x="112775" y="71076"/>
                    <a:pt x="115183" y="71076"/>
                  </a:cubicBezTo>
                  <a:cubicBezTo>
                    <a:pt x="115585" y="71076"/>
                    <a:pt x="115585" y="71076"/>
                    <a:pt x="115585" y="71076"/>
                  </a:cubicBezTo>
                  <a:cubicBezTo>
                    <a:pt x="115585" y="70153"/>
                    <a:pt x="115183" y="69692"/>
                    <a:pt x="115183" y="68769"/>
                  </a:cubicBezTo>
                  <a:cubicBezTo>
                    <a:pt x="115183" y="68769"/>
                    <a:pt x="115183" y="68769"/>
                    <a:pt x="115183" y="68769"/>
                  </a:cubicBezTo>
                  <a:cubicBezTo>
                    <a:pt x="115183" y="68769"/>
                    <a:pt x="115183" y="68769"/>
                    <a:pt x="115183" y="68769"/>
                  </a:cubicBezTo>
                  <a:cubicBezTo>
                    <a:pt x="115183" y="65076"/>
                    <a:pt x="117190" y="64153"/>
                    <a:pt x="120000" y="63692"/>
                  </a:cubicBezTo>
                  <a:cubicBezTo>
                    <a:pt x="120000" y="58153"/>
                    <a:pt x="115986" y="57230"/>
                    <a:pt x="114381" y="53076"/>
                  </a:cubicBezTo>
                  <a:cubicBezTo>
                    <a:pt x="113979" y="52153"/>
                    <a:pt x="112775" y="52153"/>
                    <a:pt x="112775" y="50769"/>
                  </a:cubicBezTo>
                  <a:cubicBezTo>
                    <a:pt x="112775" y="50769"/>
                    <a:pt x="112775" y="50769"/>
                    <a:pt x="112775" y="50769"/>
                  </a:cubicBezTo>
                  <a:cubicBezTo>
                    <a:pt x="112775" y="50769"/>
                    <a:pt x="112775" y="50769"/>
                    <a:pt x="112775" y="50769"/>
                  </a:cubicBezTo>
                  <a:cubicBezTo>
                    <a:pt x="112775" y="48461"/>
                    <a:pt x="115585" y="48923"/>
                    <a:pt x="115585" y="46153"/>
                  </a:cubicBezTo>
                  <a:cubicBezTo>
                    <a:pt x="115585" y="43846"/>
                    <a:pt x="113177" y="45230"/>
                    <a:pt x="112775" y="43846"/>
                  </a:cubicBezTo>
                  <a:cubicBezTo>
                    <a:pt x="112374" y="42461"/>
                    <a:pt x="112775" y="42000"/>
                    <a:pt x="111973" y="40615"/>
                  </a:cubicBezTo>
                  <a:cubicBezTo>
                    <a:pt x="111973" y="36461"/>
                    <a:pt x="111973" y="36461"/>
                    <a:pt x="111973" y="36461"/>
                  </a:cubicBezTo>
                  <a:cubicBezTo>
                    <a:pt x="111973" y="36000"/>
                    <a:pt x="111973" y="35538"/>
                    <a:pt x="111571" y="35076"/>
                  </a:cubicBezTo>
                  <a:cubicBezTo>
                    <a:pt x="111571" y="35076"/>
                    <a:pt x="111571" y="35076"/>
                    <a:pt x="111571" y="35076"/>
                  </a:cubicBezTo>
                  <a:cubicBezTo>
                    <a:pt x="111571" y="35076"/>
                    <a:pt x="111571" y="35076"/>
                    <a:pt x="111571" y="35076"/>
                  </a:cubicBezTo>
                  <a:cubicBezTo>
                    <a:pt x="111973" y="35076"/>
                    <a:pt x="111973" y="35076"/>
                    <a:pt x="111973" y="34615"/>
                  </a:cubicBezTo>
                  <a:cubicBezTo>
                    <a:pt x="111973" y="34615"/>
                    <a:pt x="111571" y="34153"/>
                    <a:pt x="111571" y="33692"/>
                  </a:cubicBezTo>
                  <a:cubicBezTo>
                    <a:pt x="111571" y="33692"/>
                    <a:pt x="111571" y="33692"/>
                    <a:pt x="111571" y="33692"/>
                  </a:cubicBezTo>
                  <a:cubicBezTo>
                    <a:pt x="111571" y="33692"/>
                    <a:pt x="111571" y="33692"/>
                    <a:pt x="111571" y="33692"/>
                  </a:cubicBezTo>
                  <a:cubicBezTo>
                    <a:pt x="111571" y="33692"/>
                    <a:pt x="113578" y="28615"/>
                    <a:pt x="114381" y="28153"/>
                  </a:cubicBezTo>
                  <a:cubicBezTo>
                    <a:pt x="113979" y="27692"/>
                    <a:pt x="113979" y="26769"/>
                    <a:pt x="113979" y="25846"/>
                  </a:cubicBezTo>
                  <a:cubicBezTo>
                    <a:pt x="113979" y="24923"/>
                    <a:pt x="113979" y="24000"/>
                    <a:pt x="113578" y="23538"/>
                  </a:cubicBezTo>
                  <a:cubicBezTo>
                    <a:pt x="113578" y="23538"/>
                    <a:pt x="113578" y="23076"/>
                    <a:pt x="113578" y="23076"/>
                  </a:cubicBezTo>
                  <a:cubicBezTo>
                    <a:pt x="113578" y="22615"/>
                    <a:pt x="112775" y="22615"/>
                    <a:pt x="112775" y="21692"/>
                  </a:cubicBezTo>
                  <a:cubicBezTo>
                    <a:pt x="109565" y="21692"/>
                    <a:pt x="108762" y="18923"/>
                    <a:pt x="105953" y="17538"/>
                  </a:cubicBezTo>
                  <a:cubicBezTo>
                    <a:pt x="103545" y="16615"/>
                    <a:pt x="101939" y="16615"/>
                    <a:pt x="99531" y="15230"/>
                  </a:cubicBezTo>
                  <a:cubicBezTo>
                    <a:pt x="97926" y="16615"/>
                    <a:pt x="96722" y="15692"/>
                    <a:pt x="94314" y="16615"/>
                  </a:cubicBezTo>
                  <a:cubicBezTo>
                    <a:pt x="93110" y="17538"/>
                    <a:pt x="93511" y="18000"/>
                    <a:pt x="92307" y="18461"/>
                  </a:cubicBezTo>
                  <a:cubicBezTo>
                    <a:pt x="91103" y="18923"/>
                    <a:pt x="89899" y="18923"/>
                    <a:pt x="89899" y="19846"/>
                  </a:cubicBezTo>
                  <a:cubicBezTo>
                    <a:pt x="89899" y="21230"/>
                    <a:pt x="89899" y="21230"/>
                    <a:pt x="89899" y="22153"/>
                  </a:cubicBezTo>
                  <a:cubicBezTo>
                    <a:pt x="88695" y="22615"/>
                    <a:pt x="86688" y="23076"/>
                    <a:pt x="84682" y="23076"/>
                  </a:cubicBezTo>
                  <a:cubicBezTo>
                    <a:pt x="84280" y="23076"/>
                    <a:pt x="83478" y="23076"/>
                    <a:pt x="82675" y="23076"/>
                  </a:cubicBezTo>
                  <a:cubicBezTo>
                    <a:pt x="81471" y="23076"/>
                    <a:pt x="79866" y="23076"/>
                    <a:pt x="79464" y="22153"/>
                  </a:cubicBezTo>
                  <a:cubicBezTo>
                    <a:pt x="78662" y="21692"/>
                    <a:pt x="78260" y="20307"/>
                    <a:pt x="77458" y="19846"/>
                  </a:cubicBezTo>
                  <a:cubicBezTo>
                    <a:pt x="77056" y="19846"/>
                    <a:pt x="77056" y="19846"/>
                    <a:pt x="76655" y="19846"/>
                  </a:cubicBezTo>
                  <a:cubicBezTo>
                    <a:pt x="76655" y="19846"/>
                    <a:pt x="76254" y="19846"/>
                    <a:pt x="76254" y="19846"/>
                  </a:cubicBezTo>
                  <a:cubicBezTo>
                    <a:pt x="75852" y="19846"/>
                    <a:pt x="75852" y="19846"/>
                    <a:pt x="75451" y="19846"/>
                  </a:cubicBezTo>
                  <a:cubicBezTo>
                    <a:pt x="75050" y="19846"/>
                    <a:pt x="74247" y="19846"/>
                    <a:pt x="74247" y="18923"/>
                  </a:cubicBezTo>
                  <a:cubicBezTo>
                    <a:pt x="73444" y="17538"/>
                    <a:pt x="74648" y="16615"/>
                    <a:pt x="73444" y="14769"/>
                  </a:cubicBezTo>
                  <a:cubicBezTo>
                    <a:pt x="73043" y="13846"/>
                    <a:pt x="72240" y="13846"/>
                    <a:pt x="72240" y="12461"/>
                  </a:cubicBezTo>
                  <a:cubicBezTo>
                    <a:pt x="72240" y="12461"/>
                    <a:pt x="71839" y="12461"/>
                    <a:pt x="71839" y="12000"/>
                  </a:cubicBezTo>
                  <a:cubicBezTo>
                    <a:pt x="71839" y="12000"/>
                    <a:pt x="72240" y="12000"/>
                    <a:pt x="72240" y="12000"/>
                  </a:cubicBezTo>
                  <a:cubicBezTo>
                    <a:pt x="71438" y="11538"/>
                    <a:pt x="71438" y="10153"/>
                    <a:pt x="71438" y="9692"/>
                  </a:cubicBezTo>
                  <a:cubicBezTo>
                    <a:pt x="70635" y="9692"/>
                    <a:pt x="70635" y="9692"/>
                    <a:pt x="69832" y="9692"/>
                  </a:cubicBezTo>
                  <a:cubicBezTo>
                    <a:pt x="67826" y="10615"/>
                    <a:pt x="68227" y="12923"/>
                    <a:pt x="65418" y="12923"/>
                  </a:cubicBezTo>
                  <a:cubicBezTo>
                    <a:pt x="62608" y="12923"/>
                    <a:pt x="61806" y="9230"/>
                    <a:pt x="59799" y="8307"/>
                  </a:cubicBezTo>
                  <a:cubicBezTo>
                    <a:pt x="59799" y="8307"/>
                    <a:pt x="57391" y="6461"/>
                    <a:pt x="57391" y="6000"/>
                  </a:cubicBezTo>
                  <a:cubicBezTo>
                    <a:pt x="56187" y="3230"/>
                    <a:pt x="56187" y="923"/>
                    <a:pt x="52575" y="923"/>
                  </a:cubicBezTo>
                  <a:cubicBezTo>
                    <a:pt x="52575" y="923"/>
                    <a:pt x="52575" y="923"/>
                    <a:pt x="52575" y="923"/>
                  </a:cubicBezTo>
                  <a:cubicBezTo>
                    <a:pt x="52575" y="923"/>
                    <a:pt x="52575" y="923"/>
                    <a:pt x="52575" y="923"/>
                  </a:cubicBezTo>
                  <a:cubicBezTo>
                    <a:pt x="48963" y="923"/>
                    <a:pt x="47759" y="4615"/>
                    <a:pt x="44548" y="4615"/>
                  </a:cubicBezTo>
                  <a:cubicBezTo>
                    <a:pt x="43745" y="4615"/>
                    <a:pt x="41739" y="4615"/>
                    <a:pt x="38127" y="4615"/>
                  </a:cubicBezTo>
                  <a:cubicBezTo>
                    <a:pt x="36923" y="4153"/>
                    <a:pt x="32508" y="3230"/>
                    <a:pt x="32508" y="1846"/>
                  </a:cubicBezTo>
                  <a:cubicBezTo>
                    <a:pt x="30100" y="1846"/>
                    <a:pt x="30100" y="0"/>
                    <a:pt x="26889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30"/>
            <p:cNvSpPr/>
            <p:nvPr/>
          </p:nvSpPr>
          <p:spPr>
            <a:xfrm>
              <a:off x="6916738" y="3521075"/>
              <a:ext cx="34800" cy="68400"/>
            </a:xfrm>
            <a:custGeom>
              <a:rect b="b" l="l" r="r" t="t"/>
              <a:pathLst>
                <a:path extrusionOk="0" h="120000" w="120000">
                  <a:moveTo>
                    <a:pt x="30000" y="0"/>
                  </a:moveTo>
                  <a:cubicBezTo>
                    <a:pt x="30000" y="34838"/>
                    <a:pt x="0" y="58064"/>
                    <a:pt x="0" y="89032"/>
                  </a:cubicBezTo>
                  <a:cubicBezTo>
                    <a:pt x="0" y="104516"/>
                    <a:pt x="22500" y="120000"/>
                    <a:pt x="52500" y="120000"/>
                  </a:cubicBezTo>
                  <a:cubicBezTo>
                    <a:pt x="90000" y="120000"/>
                    <a:pt x="120000" y="92903"/>
                    <a:pt x="120000" y="73548"/>
                  </a:cubicBezTo>
                  <a:cubicBezTo>
                    <a:pt x="120000" y="38709"/>
                    <a:pt x="60000" y="27096"/>
                    <a:pt x="3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30"/>
            <p:cNvSpPr/>
            <p:nvPr/>
          </p:nvSpPr>
          <p:spPr>
            <a:xfrm>
              <a:off x="6583363" y="2978150"/>
              <a:ext cx="711300" cy="571500"/>
            </a:xfrm>
            <a:custGeom>
              <a:rect b="b" l="l" r="r" t="t"/>
              <a:pathLst>
                <a:path extrusionOk="0" h="120000" w="120000">
                  <a:moveTo>
                    <a:pt x="31192" y="0"/>
                  </a:moveTo>
                  <a:cubicBezTo>
                    <a:pt x="28990" y="0"/>
                    <a:pt x="28256" y="3193"/>
                    <a:pt x="27522" y="3193"/>
                  </a:cubicBezTo>
                  <a:cubicBezTo>
                    <a:pt x="27522" y="3193"/>
                    <a:pt x="27522" y="3193"/>
                    <a:pt x="27155" y="3193"/>
                  </a:cubicBezTo>
                  <a:cubicBezTo>
                    <a:pt x="27155" y="3193"/>
                    <a:pt x="27155" y="3193"/>
                    <a:pt x="27155" y="3193"/>
                  </a:cubicBezTo>
                  <a:cubicBezTo>
                    <a:pt x="27155" y="3193"/>
                    <a:pt x="27155" y="3193"/>
                    <a:pt x="27155" y="3193"/>
                  </a:cubicBezTo>
                  <a:cubicBezTo>
                    <a:pt x="27155" y="3193"/>
                    <a:pt x="27155" y="3193"/>
                    <a:pt x="27155" y="3193"/>
                  </a:cubicBezTo>
                  <a:cubicBezTo>
                    <a:pt x="27155" y="3193"/>
                    <a:pt x="27155" y="3193"/>
                    <a:pt x="27155" y="3193"/>
                  </a:cubicBezTo>
                  <a:cubicBezTo>
                    <a:pt x="27155" y="3193"/>
                    <a:pt x="27155" y="3193"/>
                    <a:pt x="27155" y="3193"/>
                  </a:cubicBezTo>
                  <a:cubicBezTo>
                    <a:pt x="27155" y="3193"/>
                    <a:pt x="26788" y="3193"/>
                    <a:pt x="26788" y="3193"/>
                  </a:cubicBezTo>
                  <a:cubicBezTo>
                    <a:pt x="26788" y="3193"/>
                    <a:pt x="26788" y="3193"/>
                    <a:pt x="26788" y="3193"/>
                  </a:cubicBezTo>
                  <a:cubicBezTo>
                    <a:pt x="26788" y="3193"/>
                    <a:pt x="26788" y="3193"/>
                    <a:pt x="26788" y="3193"/>
                  </a:cubicBezTo>
                  <a:cubicBezTo>
                    <a:pt x="26788" y="3193"/>
                    <a:pt x="26788" y="3193"/>
                    <a:pt x="26788" y="3193"/>
                  </a:cubicBezTo>
                  <a:cubicBezTo>
                    <a:pt x="26788" y="3193"/>
                    <a:pt x="26788" y="3193"/>
                    <a:pt x="26788" y="3193"/>
                  </a:cubicBezTo>
                  <a:cubicBezTo>
                    <a:pt x="26055" y="5019"/>
                    <a:pt x="24220" y="6387"/>
                    <a:pt x="22385" y="6387"/>
                  </a:cubicBezTo>
                  <a:cubicBezTo>
                    <a:pt x="21651" y="6387"/>
                    <a:pt x="21284" y="5019"/>
                    <a:pt x="20550" y="5019"/>
                  </a:cubicBezTo>
                  <a:cubicBezTo>
                    <a:pt x="20183" y="5019"/>
                    <a:pt x="20183" y="5019"/>
                    <a:pt x="19816" y="5019"/>
                  </a:cubicBezTo>
                  <a:cubicBezTo>
                    <a:pt x="19449" y="5019"/>
                    <a:pt x="18715" y="5475"/>
                    <a:pt x="18348" y="5475"/>
                  </a:cubicBezTo>
                  <a:cubicBezTo>
                    <a:pt x="18348" y="5475"/>
                    <a:pt x="18348" y="5475"/>
                    <a:pt x="18348" y="5475"/>
                  </a:cubicBezTo>
                  <a:cubicBezTo>
                    <a:pt x="18348" y="5475"/>
                    <a:pt x="18348" y="5475"/>
                    <a:pt x="18348" y="5475"/>
                  </a:cubicBezTo>
                  <a:cubicBezTo>
                    <a:pt x="18348" y="5475"/>
                    <a:pt x="18348" y="5475"/>
                    <a:pt x="18348" y="5475"/>
                  </a:cubicBezTo>
                  <a:cubicBezTo>
                    <a:pt x="18348" y="5475"/>
                    <a:pt x="18348" y="5475"/>
                    <a:pt x="18348" y="5475"/>
                  </a:cubicBezTo>
                  <a:cubicBezTo>
                    <a:pt x="17614" y="5475"/>
                    <a:pt x="17247" y="5019"/>
                    <a:pt x="17247" y="4562"/>
                  </a:cubicBezTo>
                  <a:cubicBezTo>
                    <a:pt x="17247" y="4562"/>
                    <a:pt x="17247" y="4562"/>
                    <a:pt x="17247" y="4562"/>
                  </a:cubicBezTo>
                  <a:cubicBezTo>
                    <a:pt x="17247" y="4562"/>
                    <a:pt x="17247" y="4562"/>
                    <a:pt x="17247" y="4562"/>
                  </a:cubicBezTo>
                  <a:cubicBezTo>
                    <a:pt x="17247" y="4562"/>
                    <a:pt x="17247" y="4562"/>
                    <a:pt x="17247" y="4562"/>
                  </a:cubicBezTo>
                  <a:cubicBezTo>
                    <a:pt x="17247" y="4562"/>
                    <a:pt x="17247" y="4562"/>
                    <a:pt x="17247" y="4562"/>
                  </a:cubicBezTo>
                  <a:cubicBezTo>
                    <a:pt x="16146" y="4562"/>
                    <a:pt x="16513" y="4106"/>
                    <a:pt x="15412" y="4106"/>
                  </a:cubicBezTo>
                  <a:cubicBezTo>
                    <a:pt x="12844" y="4106"/>
                    <a:pt x="12844" y="7300"/>
                    <a:pt x="11009" y="9581"/>
                  </a:cubicBezTo>
                  <a:cubicBezTo>
                    <a:pt x="9908" y="10494"/>
                    <a:pt x="8807" y="10494"/>
                    <a:pt x="8073" y="11406"/>
                  </a:cubicBezTo>
                  <a:cubicBezTo>
                    <a:pt x="7339" y="12319"/>
                    <a:pt x="6972" y="13688"/>
                    <a:pt x="5504" y="13688"/>
                  </a:cubicBezTo>
                  <a:cubicBezTo>
                    <a:pt x="4403" y="13688"/>
                    <a:pt x="4036" y="12775"/>
                    <a:pt x="2935" y="12775"/>
                  </a:cubicBezTo>
                  <a:cubicBezTo>
                    <a:pt x="2568" y="12775"/>
                    <a:pt x="2568" y="13231"/>
                    <a:pt x="2568" y="13231"/>
                  </a:cubicBezTo>
                  <a:cubicBezTo>
                    <a:pt x="2568" y="13231"/>
                    <a:pt x="2568" y="13231"/>
                    <a:pt x="2568" y="13231"/>
                  </a:cubicBezTo>
                  <a:cubicBezTo>
                    <a:pt x="1834" y="13688"/>
                    <a:pt x="0" y="18707"/>
                    <a:pt x="0" y="18707"/>
                  </a:cubicBezTo>
                  <a:cubicBezTo>
                    <a:pt x="0" y="18707"/>
                    <a:pt x="0" y="18707"/>
                    <a:pt x="0" y="18707"/>
                  </a:cubicBezTo>
                  <a:cubicBezTo>
                    <a:pt x="0" y="19163"/>
                    <a:pt x="366" y="19619"/>
                    <a:pt x="366" y="19619"/>
                  </a:cubicBezTo>
                  <a:cubicBezTo>
                    <a:pt x="366" y="20076"/>
                    <a:pt x="366" y="20076"/>
                    <a:pt x="0" y="20076"/>
                  </a:cubicBezTo>
                  <a:cubicBezTo>
                    <a:pt x="0" y="20076"/>
                    <a:pt x="0" y="20076"/>
                    <a:pt x="0" y="20076"/>
                  </a:cubicBezTo>
                  <a:cubicBezTo>
                    <a:pt x="366" y="20532"/>
                    <a:pt x="366" y="20988"/>
                    <a:pt x="366" y="21444"/>
                  </a:cubicBezTo>
                  <a:cubicBezTo>
                    <a:pt x="366" y="25551"/>
                    <a:pt x="366" y="25551"/>
                    <a:pt x="366" y="25551"/>
                  </a:cubicBezTo>
                  <a:cubicBezTo>
                    <a:pt x="1100" y="26920"/>
                    <a:pt x="733" y="27376"/>
                    <a:pt x="1100" y="28745"/>
                  </a:cubicBezTo>
                  <a:cubicBezTo>
                    <a:pt x="1467" y="30114"/>
                    <a:pt x="3669" y="28745"/>
                    <a:pt x="3669" y="31026"/>
                  </a:cubicBezTo>
                  <a:cubicBezTo>
                    <a:pt x="3669" y="31026"/>
                    <a:pt x="3669" y="31026"/>
                    <a:pt x="3669" y="31026"/>
                  </a:cubicBezTo>
                  <a:cubicBezTo>
                    <a:pt x="3669" y="33764"/>
                    <a:pt x="1100" y="33307"/>
                    <a:pt x="1100" y="35589"/>
                  </a:cubicBezTo>
                  <a:cubicBezTo>
                    <a:pt x="1100" y="35589"/>
                    <a:pt x="1100" y="35589"/>
                    <a:pt x="1100" y="35589"/>
                  </a:cubicBezTo>
                  <a:cubicBezTo>
                    <a:pt x="1100" y="36958"/>
                    <a:pt x="2201" y="36958"/>
                    <a:pt x="2568" y="37870"/>
                  </a:cubicBezTo>
                  <a:cubicBezTo>
                    <a:pt x="4036" y="41977"/>
                    <a:pt x="7706" y="42889"/>
                    <a:pt x="7706" y="48365"/>
                  </a:cubicBezTo>
                  <a:cubicBezTo>
                    <a:pt x="7706" y="48365"/>
                    <a:pt x="7706" y="48365"/>
                    <a:pt x="7706" y="48365"/>
                  </a:cubicBezTo>
                  <a:cubicBezTo>
                    <a:pt x="5137" y="48821"/>
                    <a:pt x="3302" y="49733"/>
                    <a:pt x="3302" y="53384"/>
                  </a:cubicBezTo>
                  <a:cubicBezTo>
                    <a:pt x="3302" y="53384"/>
                    <a:pt x="3302" y="53384"/>
                    <a:pt x="3302" y="53384"/>
                  </a:cubicBezTo>
                  <a:cubicBezTo>
                    <a:pt x="3302" y="54296"/>
                    <a:pt x="3669" y="54752"/>
                    <a:pt x="3669" y="55665"/>
                  </a:cubicBezTo>
                  <a:cubicBezTo>
                    <a:pt x="7339" y="55209"/>
                    <a:pt x="7339" y="55209"/>
                    <a:pt x="7339" y="55209"/>
                  </a:cubicBezTo>
                  <a:cubicBezTo>
                    <a:pt x="7706" y="54752"/>
                    <a:pt x="7706" y="54752"/>
                    <a:pt x="8440" y="54296"/>
                  </a:cubicBezTo>
                  <a:cubicBezTo>
                    <a:pt x="11009" y="55209"/>
                    <a:pt x="11009" y="55209"/>
                    <a:pt x="11009" y="55209"/>
                  </a:cubicBezTo>
                  <a:cubicBezTo>
                    <a:pt x="12110" y="55209"/>
                    <a:pt x="12477" y="54296"/>
                    <a:pt x="13577" y="54296"/>
                  </a:cubicBezTo>
                  <a:cubicBezTo>
                    <a:pt x="14311" y="54296"/>
                    <a:pt x="14678" y="54296"/>
                    <a:pt x="15412" y="54296"/>
                  </a:cubicBezTo>
                  <a:cubicBezTo>
                    <a:pt x="15779" y="54296"/>
                    <a:pt x="16146" y="54296"/>
                    <a:pt x="16880" y="54296"/>
                  </a:cubicBezTo>
                  <a:cubicBezTo>
                    <a:pt x="17981" y="54752"/>
                    <a:pt x="18715" y="57946"/>
                    <a:pt x="19449" y="59315"/>
                  </a:cubicBezTo>
                  <a:cubicBezTo>
                    <a:pt x="20550" y="61596"/>
                    <a:pt x="23486" y="63878"/>
                    <a:pt x="25688" y="63878"/>
                  </a:cubicBezTo>
                  <a:cubicBezTo>
                    <a:pt x="26422" y="63878"/>
                    <a:pt x="27155" y="63878"/>
                    <a:pt x="27889" y="64334"/>
                  </a:cubicBezTo>
                  <a:cubicBezTo>
                    <a:pt x="27522" y="64790"/>
                    <a:pt x="27522" y="65703"/>
                    <a:pt x="26422" y="66159"/>
                  </a:cubicBezTo>
                  <a:cubicBezTo>
                    <a:pt x="26422" y="66159"/>
                    <a:pt x="26055" y="66159"/>
                    <a:pt x="25688" y="66159"/>
                  </a:cubicBezTo>
                  <a:cubicBezTo>
                    <a:pt x="25688" y="66159"/>
                    <a:pt x="25688" y="66159"/>
                    <a:pt x="25321" y="66159"/>
                  </a:cubicBezTo>
                  <a:cubicBezTo>
                    <a:pt x="25321" y="66159"/>
                    <a:pt x="25321" y="66159"/>
                    <a:pt x="24954" y="66159"/>
                  </a:cubicBezTo>
                  <a:cubicBezTo>
                    <a:pt x="24587" y="66159"/>
                    <a:pt x="24220" y="66159"/>
                    <a:pt x="23853" y="66615"/>
                  </a:cubicBezTo>
                  <a:cubicBezTo>
                    <a:pt x="25688" y="68441"/>
                    <a:pt x="26788" y="72547"/>
                    <a:pt x="30091" y="72547"/>
                  </a:cubicBezTo>
                  <a:cubicBezTo>
                    <a:pt x="32660" y="72547"/>
                    <a:pt x="32660" y="68441"/>
                    <a:pt x="34128" y="66615"/>
                  </a:cubicBezTo>
                  <a:cubicBezTo>
                    <a:pt x="34862" y="66615"/>
                    <a:pt x="34862" y="66615"/>
                    <a:pt x="34862" y="66615"/>
                  </a:cubicBezTo>
                  <a:cubicBezTo>
                    <a:pt x="34862" y="67072"/>
                    <a:pt x="34495" y="67984"/>
                    <a:pt x="34495" y="68441"/>
                  </a:cubicBezTo>
                  <a:cubicBezTo>
                    <a:pt x="34495" y="69809"/>
                    <a:pt x="35229" y="71634"/>
                    <a:pt x="35229" y="73460"/>
                  </a:cubicBezTo>
                  <a:cubicBezTo>
                    <a:pt x="35229" y="75285"/>
                    <a:pt x="34862" y="75741"/>
                    <a:pt x="34862" y="77110"/>
                  </a:cubicBezTo>
                  <a:cubicBezTo>
                    <a:pt x="34862" y="77110"/>
                    <a:pt x="34862" y="77110"/>
                    <a:pt x="34862" y="77110"/>
                  </a:cubicBezTo>
                  <a:cubicBezTo>
                    <a:pt x="34862" y="77566"/>
                    <a:pt x="34862" y="78479"/>
                    <a:pt x="34862" y="78935"/>
                  </a:cubicBezTo>
                  <a:cubicBezTo>
                    <a:pt x="34862" y="81673"/>
                    <a:pt x="35963" y="83954"/>
                    <a:pt x="36697" y="86692"/>
                  </a:cubicBezTo>
                  <a:cubicBezTo>
                    <a:pt x="37431" y="89429"/>
                    <a:pt x="39266" y="93536"/>
                    <a:pt x="40000" y="95361"/>
                  </a:cubicBezTo>
                  <a:cubicBezTo>
                    <a:pt x="40366" y="97186"/>
                    <a:pt x="40366" y="98098"/>
                    <a:pt x="41100" y="99923"/>
                  </a:cubicBezTo>
                  <a:cubicBezTo>
                    <a:pt x="41834" y="101292"/>
                    <a:pt x="41467" y="103117"/>
                    <a:pt x="42201" y="104942"/>
                  </a:cubicBezTo>
                  <a:cubicBezTo>
                    <a:pt x="42568" y="105855"/>
                    <a:pt x="44036" y="107224"/>
                    <a:pt x="44403" y="109049"/>
                  </a:cubicBezTo>
                  <a:cubicBezTo>
                    <a:pt x="45137" y="111787"/>
                    <a:pt x="46238" y="114524"/>
                    <a:pt x="47339" y="117718"/>
                  </a:cubicBezTo>
                  <a:cubicBezTo>
                    <a:pt x="47339" y="117718"/>
                    <a:pt x="47706" y="118631"/>
                    <a:pt x="48073" y="118631"/>
                  </a:cubicBezTo>
                  <a:cubicBezTo>
                    <a:pt x="48073" y="119543"/>
                    <a:pt x="48807" y="120000"/>
                    <a:pt x="49541" y="120000"/>
                  </a:cubicBezTo>
                  <a:cubicBezTo>
                    <a:pt x="49541" y="120000"/>
                    <a:pt x="49541" y="120000"/>
                    <a:pt x="49541" y="120000"/>
                  </a:cubicBezTo>
                  <a:cubicBezTo>
                    <a:pt x="50642" y="120000"/>
                    <a:pt x="50642" y="118631"/>
                    <a:pt x="51009" y="117718"/>
                  </a:cubicBezTo>
                  <a:cubicBezTo>
                    <a:pt x="51743" y="116349"/>
                    <a:pt x="51743" y="116806"/>
                    <a:pt x="52844" y="115893"/>
                  </a:cubicBezTo>
                  <a:cubicBezTo>
                    <a:pt x="53944" y="115437"/>
                    <a:pt x="53577" y="112243"/>
                    <a:pt x="55045" y="111787"/>
                  </a:cubicBezTo>
                  <a:cubicBezTo>
                    <a:pt x="55412" y="111330"/>
                    <a:pt x="56146" y="111330"/>
                    <a:pt x="56146" y="110874"/>
                  </a:cubicBezTo>
                  <a:cubicBezTo>
                    <a:pt x="56513" y="110874"/>
                    <a:pt x="56513" y="110874"/>
                    <a:pt x="56513" y="110874"/>
                  </a:cubicBezTo>
                  <a:cubicBezTo>
                    <a:pt x="56146" y="107680"/>
                    <a:pt x="56146" y="107680"/>
                    <a:pt x="56146" y="107680"/>
                  </a:cubicBezTo>
                  <a:cubicBezTo>
                    <a:pt x="56146" y="104942"/>
                    <a:pt x="57247" y="103117"/>
                    <a:pt x="57247" y="99923"/>
                  </a:cubicBezTo>
                  <a:cubicBezTo>
                    <a:pt x="57247" y="97642"/>
                    <a:pt x="56513" y="96273"/>
                    <a:pt x="56513" y="93992"/>
                  </a:cubicBezTo>
                  <a:cubicBezTo>
                    <a:pt x="56513" y="91254"/>
                    <a:pt x="58715" y="91254"/>
                    <a:pt x="60550" y="90342"/>
                  </a:cubicBezTo>
                  <a:cubicBezTo>
                    <a:pt x="61284" y="89885"/>
                    <a:pt x="62385" y="88517"/>
                    <a:pt x="63119" y="87604"/>
                  </a:cubicBezTo>
                  <a:cubicBezTo>
                    <a:pt x="65321" y="84866"/>
                    <a:pt x="67155" y="82585"/>
                    <a:pt x="69357" y="79847"/>
                  </a:cubicBezTo>
                  <a:cubicBezTo>
                    <a:pt x="70825" y="77566"/>
                    <a:pt x="73761" y="77110"/>
                    <a:pt x="75596" y="74828"/>
                  </a:cubicBezTo>
                  <a:cubicBezTo>
                    <a:pt x="76697" y="73460"/>
                    <a:pt x="76697" y="72091"/>
                    <a:pt x="77064" y="70266"/>
                  </a:cubicBezTo>
                  <a:cubicBezTo>
                    <a:pt x="77431" y="69353"/>
                    <a:pt x="79633" y="68897"/>
                    <a:pt x="80366" y="67072"/>
                  </a:cubicBezTo>
                  <a:cubicBezTo>
                    <a:pt x="81100" y="67984"/>
                    <a:pt x="81100" y="68441"/>
                    <a:pt x="82568" y="68441"/>
                  </a:cubicBezTo>
                  <a:cubicBezTo>
                    <a:pt x="85504" y="68441"/>
                    <a:pt x="88440" y="67528"/>
                    <a:pt x="88440" y="63878"/>
                  </a:cubicBezTo>
                  <a:cubicBezTo>
                    <a:pt x="89908" y="64334"/>
                    <a:pt x="91743" y="64790"/>
                    <a:pt x="92110" y="66615"/>
                  </a:cubicBezTo>
                  <a:cubicBezTo>
                    <a:pt x="92477" y="68441"/>
                    <a:pt x="92110" y="70266"/>
                    <a:pt x="93211" y="72091"/>
                  </a:cubicBezTo>
                  <a:cubicBezTo>
                    <a:pt x="93944" y="73460"/>
                    <a:pt x="95045" y="74828"/>
                    <a:pt x="96513" y="76197"/>
                  </a:cubicBezTo>
                  <a:cubicBezTo>
                    <a:pt x="97614" y="78022"/>
                    <a:pt x="98715" y="80304"/>
                    <a:pt x="99449" y="83041"/>
                  </a:cubicBezTo>
                  <a:cubicBezTo>
                    <a:pt x="99449" y="83498"/>
                    <a:pt x="100183" y="83954"/>
                    <a:pt x="100183" y="84410"/>
                  </a:cubicBezTo>
                  <a:cubicBezTo>
                    <a:pt x="100183" y="86235"/>
                    <a:pt x="99449" y="86692"/>
                    <a:pt x="99449" y="88517"/>
                  </a:cubicBezTo>
                  <a:cubicBezTo>
                    <a:pt x="99449" y="90342"/>
                    <a:pt x="99816" y="91711"/>
                    <a:pt x="101284" y="91711"/>
                  </a:cubicBezTo>
                  <a:cubicBezTo>
                    <a:pt x="104220" y="91711"/>
                    <a:pt x="104954" y="88060"/>
                    <a:pt x="106788" y="85779"/>
                  </a:cubicBezTo>
                  <a:cubicBezTo>
                    <a:pt x="107155" y="86692"/>
                    <a:pt x="107155" y="87148"/>
                    <a:pt x="107522" y="87604"/>
                  </a:cubicBezTo>
                  <a:cubicBezTo>
                    <a:pt x="107889" y="88060"/>
                    <a:pt x="108623" y="87604"/>
                    <a:pt x="108990" y="88517"/>
                  </a:cubicBezTo>
                  <a:cubicBezTo>
                    <a:pt x="110091" y="90342"/>
                    <a:pt x="108256" y="94448"/>
                    <a:pt x="109724" y="94448"/>
                  </a:cubicBezTo>
                  <a:cubicBezTo>
                    <a:pt x="109724" y="98555"/>
                    <a:pt x="112293" y="101749"/>
                    <a:pt x="112293" y="107224"/>
                  </a:cubicBezTo>
                  <a:cubicBezTo>
                    <a:pt x="112293" y="109049"/>
                    <a:pt x="111559" y="111787"/>
                    <a:pt x="112293" y="112243"/>
                  </a:cubicBezTo>
                  <a:cubicBezTo>
                    <a:pt x="112293" y="112243"/>
                    <a:pt x="112293" y="112243"/>
                    <a:pt x="112293" y="112243"/>
                  </a:cubicBezTo>
                  <a:cubicBezTo>
                    <a:pt x="113027" y="109961"/>
                    <a:pt x="113394" y="108593"/>
                    <a:pt x="114495" y="106311"/>
                  </a:cubicBezTo>
                  <a:cubicBezTo>
                    <a:pt x="114495" y="105855"/>
                    <a:pt x="115229" y="105399"/>
                    <a:pt x="115229" y="104942"/>
                  </a:cubicBezTo>
                  <a:cubicBezTo>
                    <a:pt x="115229" y="104030"/>
                    <a:pt x="113761" y="97642"/>
                    <a:pt x="113027" y="96730"/>
                  </a:cubicBezTo>
                  <a:cubicBezTo>
                    <a:pt x="112293" y="95817"/>
                    <a:pt x="111192" y="95361"/>
                    <a:pt x="111192" y="93992"/>
                  </a:cubicBezTo>
                  <a:cubicBezTo>
                    <a:pt x="111192" y="93992"/>
                    <a:pt x="111192" y="93992"/>
                    <a:pt x="111192" y="93992"/>
                  </a:cubicBezTo>
                  <a:cubicBezTo>
                    <a:pt x="111192" y="93992"/>
                    <a:pt x="111192" y="93992"/>
                    <a:pt x="111192" y="93992"/>
                  </a:cubicBezTo>
                  <a:cubicBezTo>
                    <a:pt x="111192" y="93536"/>
                    <a:pt x="111192" y="93079"/>
                    <a:pt x="111192" y="92623"/>
                  </a:cubicBezTo>
                  <a:cubicBezTo>
                    <a:pt x="111192" y="93079"/>
                    <a:pt x="111192" y="93079"/>
                    <a:pt x="111192" y="93079"/>
                  </a:cubicBezTo>
                  <a:cubicBezTo>
                    <a:pt x="111559" y="92623"/>
                    <a:pt x="112293" y="91254"/>
                    <a:pt x="112293" y="90342"/>
                  </a:cubicBezTo>
                  <a:cubicBezTo>
                    <a:pt x="112293" y="88517"/>
                    <a:pt x="112293" y="85779"/>
                    <a:pt x="111559" y="84410"/>
                  </a:cubicBezTo>
                  <a:cubicBezTo>
                    <a:pt x="110825" y="83498"/>
                    <a:pt x="109357" y="83498"/>
                    <a:pt x="109357" y="81216"/>
                  </a:cubicBezTo>
                  <a:cubicBezTo>
                    <a:pt x="109357" y="81216"/>
                    <a:pt x="109357" y="81216"/>
                    <a:pt x="109357" y="81216"/>
                  </a:cubicBezTo>
                  <a:cubicBezTo>
                    <a:pt x="109357" y="81216"/>
                    <a:pt x="109357" y="81216"/>
                    <a:pt x="109357" y="81216"/>
                  </a:cubicBezTo>
                  <a:cubicBezTo>
                    <a:pt x="109357" y="78479"/>
                    <a:pt x="110091" y="76653"/>
                    <a:pt x="111192" y="75741"/>
                  </a:cubicBezTo>
                  <a:cubicBezTo>
                    <a:pt x="111559" y="74828"/>
                    <a:pt x="113027" y="75285"/>
                    <a:pt x="113761" y="74372"/>
                  </a:cubicBezTo>
                  <a:cubicBezTo>
                    <a:pt x="116330" y="72547"/>
                    <a:pt x="117798" y="71634"/>
                    <a:pt x="120000" y="67528"/>
                  </a:cubicBezTo>
                  <a:cubicBezTo>
                    <a:pt x="119266" y="67528"/>
                    <a:pt x="118899" y="67984"/>
                    <a:pt x="118165" y="67984"/>
                  </a:cubicBezTo>
                  <a:cubicBezTo>
                    <a:pt x="115963" y="67984"/>
                    <a:pt x="114862" y="64790"/>
                    <a:pt x="114862" y="62509"/>
                  </a:cubicBezTo>
                  <a:cubicBezTo>
                    <a:pt x="113761" y="62053"/>
                    <a:pt x="113394" y="58403"/>
                    <a:pt x="112660" y="58403"/>
                  </a:cubicBezTo>
                  <a:cubicBezTo>
                    <a:pt x="111926" y="58403"/>
                    <a:pt x="111192" y="59315"/>
                    <a:pt x="110458" y="59315"/>
                  </a:cubicBezTo>
                  <a:cubicBezTo>
                    <a:pt x="110091" y="59315"/>
                    <a:pt x="110091" y="58403"/>
                    <a:pt x="110091" y="57946"/>
                  </a:cubicBezTo>
                  <a:cubicBezTo>
                    <a:pt x="110091" y="57946"/>
                    <a:pt x="110091" y="57946"/>
                    <a:pt x="110091" y="57946"/>
                  </a:cubicBezTo>
                  <a:cubicBezTo>
                    <a:pt x="110091" y="57946"/>
                    <a:pt x="110091" y="57946"/>
                    <a:pt x="110091" y="57946"/>
                  </a:cubicBezTo>
                  <a:cubicBezTo>
                    <a:pt x="110091" y="52927"/>
                    <a:pt x="112660" y="52927"/>
                    <a:pt x="112660" y="47908"/>
                  </a:cubicBezTo>
                  <a:cubicBezTo>
                    <a:pt x="112660" y="45171"/>
                    <a:pt x="111192" y="44258"/>
                    <a:pt x="110458" y="42433"/>
                  </a:cubicBezTo>
                  <a:cubicBezTo>
                    <a:pt x="107889" y="40608"/>
                    <a:pt x="105688" y="41064"/>
                    <a:pt x="104954" y="36958"/>
                  </a:cubicBezTo>
                  <a:cubicBezTo>
                    <a:pt x="104220" y="36958"/>
                    <a:pt x="104220" y="36958"/>
                    <a:pt x="104220" y="36958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7870"/>
                    <a:pt x="103119" y="37870"/>
                    <a:pt x="103119" y="37870"/>
                  </a:cubicBezTo>
                  <a:cubicBezTo>
                    <a:pt x="103119" y="38326"/>
                    <a:pt x="102752" y="38326"/>
                    <a:pt x="102752" y="38326"/>
                  </a:cubicBezTo>
                  <a:cubicBezTo>
                    <a:pt x="102752" y="38326"/>
                    <a:pt x="102752" y="38326"/>
                    <a:pt x="102752" y="38326"/>
                  </a:cubicBezTo>
                  <a:cubicBezTo>
                    <a:pt x="102752" y="38326"/>
                    <a:pt x="102752" y="38326"/>
                    <a:pt x="102752" y="38326"/>
                  </a:cubicBezTo>
                  <a:cubicBezTo>
                    <a:pt x="102752" y="38326"/>
                    <a:pt x="102752" y="38326"/>
                    <a:pt x="102752" y="38326"/>
                  </a:cubicBezTo>
                  <a:cubicBezTo>
                    <a:pt x="102752" y="38326"/>
                    <a:pt x="102752" y="38326"/>
                    <a:pt x="102752" y="38326"/>
                  </a:cubicBezTo>
                  <a:cubicBezTo>
                    <a:pt x="102385" y="38326"/>
                    <a:pt x="102018" y="37870"/>
                    <a:pt x="101651" y="37870"/>
                  </a:cubicBezTo>
                  <a:cubicBezTo>
                    <a:pt x="101651" y="37870"/>
                    <a:pt x="101651" y="37870"/>
                    <a:pt x="101651" y="37870"/>
                  </a:cubicBezTo>
                  <a:cubicBezTo>
                    <a:pt x="101651" y="37870"/>
                    <a:pt x="101651" y="37870"/>
                    <a:pt x="101651" y="37870"/>
                  </a:cubicBezTo>
                  <a:cubicBezTo>
                    <a:pt x="101651" y="37870"/>
                    <a:pt x="101651" y="37870"/>
                    <a:pt x="101651" y="37870"/>
                  </a:cubicBezTo>
                  <a:cubicBezTo>
                    <a:pt x="101651" y="37870"/>
                    <a:pt x="101651" y="37870"/>
                    <a:pt x="101651" y="37870"/>
                  </a:cubicBezTo>
                  <a:cubicBezTo>
                    <a:pt x="101284" y="37870"/>
                    <a:pt x="100917" y="37870"/>
                    <a:pt x="100550" y="37870"/>
                  </a:cubicBezTo>
                  <a:cubicBezTo>
                    <a:pt x="100550" y="37870"/>
                    <a:pt x="100550" y="37870"/>
                    <a:pt x="100550" y="37870"/>
                  </a:cubicBezTo>
                  <a:cubicBezTo>
                    <a:pt x="100550" y="37870"/>
                    <a:pt x="100550" y="37870"/>
                    <a:pt x="100550" y="37870"/>
                  </a:cubicBezTo>
                  <a:cubicBezTo>
                    <a:pt x="100183" y="37870"/>
                    <a:pt x="100183" y="37870"/>
                    <a:pt x="99816" y="38326"/>
                  </a:cubicBezTo>
                  <a:cubicBezTo>
                    <a:pt x="99816" y="38326"/>
                    <a:pt x="99816" y="38326"/>
                    <a:pt x="99816" y="38326"/>
                  </a:cubicBezTo>
                  <a:cubicBezTo>
                    <a:pt x="99816" y="38326"/>
                    <a:pt x="99816" y="38326"/>
                    <a:pt x="99816" y="38326"/>
                  </a:cubicBezTo>
                  <a:cubicBezTo>
                    <a:pt x="99816" y="38326"/>
                    <a:pt x="99816" y="38326"/>
                    <a:pt x="99816" y="38326"/>
                  </a:cubicBezTo>
                  <a:cubicBezTo>
                    <a:pt x="99449" y="38783"/>
                    <a:pt x="99082" y="39239"/>
                    <a:pt x="98715" y="39695"/>
                  </a:cubicBezTo>
                  <a:cubicBezTo>
                    <a:pt x="97981" y="40152"/>
                    <a:pt x="94311" y="43802"/>
                    <a:pt x="92844" y="43802"/>
                  </a:cubicBezTo>
                  <a:cubicBezTo>
                    <a:pt x="91376" y="43802"/>
                    <a:pt x="90275" y="42433"/>
                    <a:pt x="87706" y="42433"/>
                  </a:cubicBezTo>
                  <a:cubicBezTo>
                    <a:pt x="85137" y="42433"/>
                    <a:pt x="84770" y="44714"/>
                    <a:pt x="83302" y="45627"/>
                  </a:cubicBezTo>
                  <a:cubicBezTo>
                    <a:pt x="83302" y="44714"/>
                    <a:pt x="82935" y="42889"/>
                    <a:pt x="82568" y="42889"/>
                  </a:cubicBezTo>
                  <a:cubicBezTo>
                    <a:pt x="81834" y="42889"/>
                    <a:pt x="81467" y="43346"/>
                    <a:pt x="80366" y="43346"/>
                  </a:cubicBezTo>
                  <a:cubicBezTo>
                    <a:pt x="78899" y="43346"/>
                    <a:pt x="77431" y="43346"/>
                    <a:pt x="76330" y="43346"/>
                  </a:cubicBezTo>
                  <a:cubicBezTo>
                    <a:pt x="73761" y="43346"/>
                    <a:pt x="72660" y="41520"/>
                    <a:pt x="71192" y="40152"/>
                  </a:cubicBezTo>
                  <a:cubicBezTo>
                    <a:pt x="71192" y="40152"/>
                    <a:pt x="71192" y="40152"/>
                    <a:pt x="71192" y="40152"/>
                  </a:cubicBezTo>
                  <a:cubicBezTo>
                    <a:pt x="71192" y="40152"/>
                    <a:pt x="71192" y="40152"/>
                    <a:pt x="71192" y="40152"/>
                  </a:cubicBezTo>
                  <a:cubicBezTo>
                    <a:pt x="71192" y="40152"/>
                    <a:pt x="71192" y="40152"/>
                    <a:pt x="71192" y="40152"/>
                  </a:cubicBezTo>
                  <a:cubicBezTo>
                    <a:pt x="71192" y="40152"/>
                    <a:pt x="71192" y="40152"/>
                    <a:pt x="71192" y="40152"/>
                  </a:cubicBezTo>
                  <a:cubicBezTo>
                    <a:pt x="71192" y="40152"/>
                    <a:pt x="71192" y="40152"/>
                    <a:pt x="70825" y="40152"/>
                  </a:cubicBezTo>
                  <a:cubicBezTo>
                    <a:pt x="70825" y="40152"/>
                    <a:pt x="70825" y="40152"/>
                    <a:pt x="70825" y="40152"/>
                  </a:cubicBezTo>
                  <a:cubicBezTo>
                    <a:pt x="70825" y="40152"/>
                    <a:pt x="70825" y="40152"/>
                    <a:pt x="70825" y="40152"/>
                  </a:cubicBezTo>
                  <a:cubicBezTo>
                    <a:pt x="70825" y="40152"/>
                    <a:pt x="70825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458" y="40152"/>
                    <a:pt x="70458" y="40152"/>
                  </a:cubicBezTo>
                  <a:cubicBezTo>
                    <a:pt x="70458" y="40152"/>
                    <a:pt x="70091" y="40152"/>
                    <a:pt x="70091" y="40152"/>
                  </a:cubicBezTo>
                  <a:cubicBezTo>
                    <a:pt x="70091" y="40152"/>
                    <a:pt x="70091" y="40152"/>
                    <a:pt x="70091" y="40152"/>
                  </a:cubicBezTo>
                  <a:cubicBezTo>
                    <a:pt x="70091" y="40152"/>
                    <a:pt x="70091" y="40152"/>
                    <a:pt x="70091" y="40152"/>
                  </a:cubicBezTo>
                  <a:cubicBezTo>
                    <a:pt x="70091" y="40152"/>
                    <a:pt x="70091" y="40152"/>
                    <a:pt x="70091" y="40152"/>
                  </a:cubicBezTo>
                  <a:cubicBezTo>
                    <a:pt x="70091" y="40152"/>
                    <a:pt x="70091" y="40152"/>
                    <a:pt x="70091" y="40152"/>
                  </a:cubicBezTo>
                  <a:cubicBezTo>
                    <a:pt x="69724" y="40152"/>
                    <a:pt x="69724" y="40152"/>
                    <a:pt x="69724" y="39695"/>
                  </a:cubicBezTo>
                  <a:cubicBezTo>
                    <a:pt x="69724" y="39695"/>
                    <a:pt x="69724" y="39695"/>
                    <a:pt x="69724" y="39695"/>
                  </a:cubicBezTo>
                  <a:cubicBezTo>
                    <a:pt x="69724" y="39695"/>
                    <a:pt x="69724" y="39695"/>
                    <a:pt x="69724" y="39695"/>
                  </a:cubicBezTo>
                  <a:cubicBezTo>
                    <a:pt x="69357" y="38783"/>
                    <a:pt x="69357" y="37870"/>
                    <a:pt x="68256" y="37414"/>
                  </a:cubicBezTo>
                  <a:cubicBezTo>
                    <a:pt x="66788" y="36501"/>
                    <a:pt x="65688" y="36958"/>
                    <a:pt x="64587" y="35589"/>
                  </a:cubicBezTo>
                  <a:cubicBezTo>
                    <a:pt x="63119" y="33764"/>
                    <a:pt x="62018" y="34676"/>
                    <a:pt x="59816" y="34220"/>
                  </a:cubicBezTo>
                  <a:cubicBezTo>
                    <a:pt x="57981" y="33307"/>
                    <a:pt x="57614" y="31939"/>
                    <a:pt x="55779" y="31026"/>
                  </a:cubicBezTo>
                  <a:cubicBezTo>
                    <a:pt x="55045" y="31026"/>
                    <a:pt x="54311" y="31026"/>
                    <a:pt x="53944" y="30114"/>
                  </a:cubicBezTo>
                  <a:cubicBezTo>
                    <a:pt x="53577" y="28745"/>
                    <a:pt x="53577" y="27832"/>
                    <a:pt x="53211" y="26007"/>
                  </a:cubicBezTo>
                  <a:cubicBezTo>
                    <a:pt x="53211" y="25095"/>
                    <a:pt x="53211" y="25095"/>
                    <a:pt x="53211" y="25095"/>
                  </a:cubicBezTo>
                  <a:cubicBezTo>
                    <a:pt x="53211" y="25095"/>
                    <a:pt x="53211" y="25095"/>
                    <a:pt x="53211" y="25095"/>
                  </a:cubicBezTo>
                  <a:cubicBezTo>
                    <a:pt x="53577" y="25095"/>
                    <a:pt x="53577" y="25095"/>
                    <a:pt x="53944" y="25095"/>
                  </a:cubicBezTo>
                  <a:cubicBezTo>
                    <a:pt x="53944" y="25095"/>
                    <a:pt x="53944" y="25095"/>
                    <a:pt x="54311" y="25095"/>
                  </a:cubicBezTo>
                  <a:cubicBezTo>
                    <a:pt x="54311" y="25095"/>
                    <a:pt x="54311" y="25095"/>
                    <a:pt x="54311" y="25095"/>
                  </a:cubicBezTo>
                  <a:cubicBezTo>
                    <a:pt x="54311" y="25095"/>
                    <a:pt x="54311" y="25095"/>
                    <a:pt x="54311" y="25095"/>
                  </a:cubicBezTo>
                  <a:cubicBezTo>
                    <a:pt x="55045" y="25095"/>
                    <a:pt x="55779" y="24638"/>
                    <a:pt x="55779" y="23726"/>
                  </a:cubicBezTo>
                  <a:cubicBezTo>
                    <a:pt x="55779" y="22357"/>
                    <a:pt x="54311" y="21901"/>
                    <a:pt x="54311" y="20532"/>
                  </a:cubicBezTo>
                  <a:cubicBezTo>
                    <a:pt x="54311" y="20532"/>
                    <a:pt x="54311" y="20532"/>
                    <a:pt x="54311" y="20532"/>
                  </a:cubicBezTo>
                  <a:cubicBezTo>
                    <a:pt x="54311" y="20532"/>
                    <a:pt x="54311" y="20532"/>
                    <a:pt x="54311" y="20532"/>
                  </a:cubicBezTo>
                  <a:cubicBezTo>
                    <a:pt x="54311" y="16882"/>
                    <a:pt x="57981" y="17338"/>
                    <a:pt x="57981" y="14144"/>
                  </a:cubicBezTo>
                  <a:cubicBezTo>
                    <a:pt x="57981" y="12775"/>
                    <a:pt x="55779" y="10494"/>
                    <a:pt x="54678" y="10494"/>
                  </a:cubicBezTo>
                  <a:cubicBezTo>
                    <a:pt x="52844" y="10494"/>
                    <a:pt x="52110" y="12319"/>
                    <a:pt x="50275" y="12775"/>
                  </a:cubicBezTo>
                  <a:cubicBezTo>
                    <a:pt x="48440" y="11863"/>
                    <a:pt x="47339" y="11863"/>
                    <a:pt x="45871" y="10038"/>
                  </a:cubicBezTo>
                  <a:cubicBezTo>
                    <a:pt x="45137" y="9125"/>
                    <a:pt x="45504" y="7756"/>
                    <a:pt x="44403" y="7300"/>
                  </a:cubicBezTo>
                  <a:cubicBezTo>
                    <a:pt x="42935" y="6387"/>
                    <a:pt x="42201" y="7300"/>
                    <a:pt x="42201" y="5019"/>
                  </a:cubicBezTo>
                  <a:cubicBezTo>
                    <a:pt x="40733" y="4562"/>
                    <a:pt x="40000" y="4562"/>
                    <a:pt x="38532" y="4562"/>
                  </a:cubicBezTo>
                  <a:cubicBezTo>
                    <a:pt x="36330" y="4562"/>
                    <a:pt x="35596" y="6844"/>
                    <a:pt x="33027" y="6844"/>
                  </a:cubicBezTo>
                  <a:cubicBezTo>
                    <a:pt x="32293" y="6844"/>
                    <a:pt x="31926" y="5475"/>
                    <a:pt x="31926" y="3650"/>
                  </a:cubicBezTo>
                  <a:cubicBezTo>
                    <a:pt x="31926" y="3650"/>
                    <a:pt x="31926" y="3193"/>
                    <a:pt x="31926" y="2737"/>
                  </a:cubicBezTo>
                  <a:cubicBezTo>
                    <a:pt x="31926" y="1368"/>
                    <a:pt x="31926" y="0"/>
                    <a:pt x="31192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30"/>
            <p:cNvSpPr/>
            <p:nvPr/>
          </p:nvSpPr>
          <p:spPr>
            <a:xfrm>
              <a:off x="7189788" y="3592512"/>
              <a:ext cx="184200" cy="200100"/>
            </a:xfrm>
            <a:custGeom>
              <a:rect b="b" l="l" r="r" t="t"/>
              <a:pathLst>
                <a:path extrusionOk="0" h="120000" w="120000">
                  <a:moveTo>
                    <a:pt x="1411" y="0"/>
                  </a:moveTo>
                  <a:cubicBezTo>
                    <a:pt x="1411" y="0"/>
                    <a:pt x="0" y="0"/>
                    <a:pt x="0" y="0"/>
                  </a:cubicBezTo>
                  <a:cubicBezTo>
                    <a:pt x="0" y="2608"/>
                    <a:pt x="0" y="2608"/>
                    <a:pt x="0" y="2608"/>
                  </a:cubicBezTo>
                  <a:cubicBezTo>
                    <a:pt x="0" y="6521"/>
                    <a:pt x="7058" y="16956"/>
                    <a:pt x="9882" y="18260"/>
                  </a:cubicBezTo>
                  <a:cubicBezTo>
                    <a:pt x="14117" y="18260"/>
                    <a:pt x="18352" y="18260"/>
                    <a:pt x="19764" y="20869"/>
                  </a:cubicBezTo>
                  <a:cubicBezTo>
                    <a:pt x="21176" y="24782"/>
                    <a:pt x="22588" y="27391"/>
                    <a:pt x="25411" y="32608"/>
                  </a:cubicBezTo>
                  <a:cubicBezTo>
                    <a:pt x="28235" y="37826"/>
                    <a:pt x="36705" y="35217"/>
                    <a:pt x="39529" y="44347"/>
                  </a:cubicBezTo>
                  <a:cubicBezTo>
                    <a:pt x="40941" y="46956"/>
                    <a:pt x="43764" y="56086"/>
                    <a:pt x="45176" y="57391"/>
                  </a:cubicBezTo>
                  <a:cubicBezTo>
                    <a:pt x="46588" y="57391"/>
                    <a:pt x="52235" y="58695"/>
                    <a:pt x="52235" y="58695"/>
                  </a:cubicBezTo>
                  <a:cubicBezTo>
                    <a:pt x="52235" y="60000"/>
                    <a:pt x="52235" y="62608"/>
                    <a:pt x="53647" y="62608"/>
                  </a:cubicBezTo>
                  <a:cubicBezTo>
                    <a:pt x="55058" y="62608"/>
                    <a:pt x="59294" y="69130"/>
                    <a:pt x="59294" y="71739"/>
                  </a:cubicBezTo>
                  <a:cubicBezTo>
                    <a:pt x="64941" y="79565"/>
                    <a:pt x="67764" y="86086"/>
                    <a:pt x="76235" y="93913"/>
                  </a:cubicBezTo>
                  <a:cubicBezTo>
                    <a:pt x="83294" y="100434"/>
                    <a:pt x="90352" y="103043"/>
                    <a:pt x="97411" y="110869"/>
                  </a:cubicBezTo>
                  <a:cubicBezTo>
                    <a:pt x="97411" y="110869"/>
                    <a:pt x="104470" y="120000"/>
                    <a:pt x="107294" y="120000"/>
                  </a:cubicBezTo>
                  <a:cubicBezTo>
                    <a:pt x="110117" y="120000"/>
                    <a:pt x="117176" y="120000"/>
                    <a:pt x="117176" y="114782"/>
                  </a:cubicBezTo>
                  <a:cubicBezTo>
                    <a:pt x="117176" y="112173"/>
                    <a:pt x="115764" y="106956"/>
                    <a:pt x="120000" y="105652"/>
                  </a:cubicBezTo>
                  <a:cubicBezTo>
                    <a:pt x="120000" y="96521"/>
                    <a:pt x="120000" y="93913"/>
                    <a:pt x="120000" y="88695"/>
                  </a:cubicBezTo>
                  <a:cubicBezTo>
                    <a:pt x="120000" y="86086"/>
                    <a:pt x="114352" y="84782"/>
                    <a:pt x="111529" y="82173"/>
                  </a:cubicBezTo>
                  <a:cubicBezTo>
                    <a:pt x="107294" y="78260"/>
                    <a:pt x="103058" y="75652"/>
                    <a:pt x="103058" y="67826"/>
                  </a:cubicBezTo>
                  <a:cubicBezTo>
                    <a:pt x="98823" y="67826"/>
                    <a:pt x="94588" y="66521"/>
                    <a:pt x="94588" y="62608"/>
                  </a:cubicBezTo>
                  <a:cubicBezTo>
                    <a:pt x="97411" y="58695"/>
                    <a:pt x="97411" y="58695"/>
                    <a:pt x="97411" y="58695"/>
                  </a:cubicBezTo>
                  <a:cubicBezTo>
                    <a:pt x="96000" y="57391"/>
                    <a:pt x="94588" y="54782"/>
                    <a:pt x="93176" y="54782"/>
                  </a:cubicBezTo>
                  <a:cubicBezTo>
                    <a:pt x="91764" y="54782"/>
                    <a:pt x="91764" y="54782"/>
                    <a:pt x="90352" y="54782"/>
                  </a:cubicBezTo>
                  <a:cubicBezTo>
                    <a:pt x="90352" y="53478"/>
                    <a:pt x="90352" y="53478"/>
                    <a:pt x="90352" y="53478"/>
                  </a:cubicBezTo>
                  <a:cubicBezTo>
                    <a:pt x="90352" y="48260"/>
                    <a:pt x="83294" y="45652"/>
                    <a:pt x="77647" y="44347"/>
                  </a:cubicBezTo>
                  <a:cubicBezTo>
                    <a:pt x="66352" y="40434"/>
                    <a:pt x="62117" y="36521"/>
                    <a:pt x="55058" y="28695"/>
                  </a:cubicBezTo>
                  <a:cubicBezTo>
                    <a:pt x="50823" y="24782"/>
                    <a:pt x="48000" y="20869"/>
                    <a:pt x="42352" y="19565"/>
                  </a:cubicBezTo>
                  <a:cubicBezTo>
                    <a:pt x="40941" y="18260"/>
                    <a:pt x="38117" y="19565"/>
                    <a:pt x="38117" y="16956"/>
                  </a:cubicBezTo>
                  <a:cubicBezTo>
                    <a:pt x="33882" y="11739"/>
                    <a:pt x="31058" y="5217"/>
                    <a:pt x="22588" y="3913"/>
                  </a:cubicBezTo>
                  <a:cubicBezTo>
                    <a:pt x="9882" y="3913"/>
                    <a:pt x="9882" y="3913"/>
                    <a:pt x="9882" y="3913"/>
                  </a:cubicBezTo>
                  <a:cubicBezTo>
                    <a:pt x="7058" y="1304"/>
                    <a:pt x="5647" y="0"/>
                    <a:pt x="1411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30"/>
            <p:cNvSpPr/>
            <p:nvPr/>
          </p:nvSpPr>
          <p:spPr>
            <a:xfrm>
              <a:off x="7429500" y="3567112"/>
              <a:ext cx="177900" cy="196800"/>
            </a:xfrm>
            <a:custGeom>
              <a:rect b="b" l="l" r="r" t="t"/>
              <a:pathLst>
                <a:path extrusionOk="0" h="120000" w="120000">
                  <a:moveTo>
                    <a:pt x="95121" y="0"/>
                  </a:moveTo>
                  <a:cubicBezTo>
                    <a:pt x="89268" y="0"/>
                    <a:pt x="80487" y="14505"/>
                    <a:pt x="76097" y="21098"/>
                  </a:cubicBezTo>
                  <a:cubicBezTo>
                    <a:pt x="74634" y="23736"/>
                    <a:pt x="65853" y="21098"/>
                    <a:pt x="61463" y="25054"/>
                  </a:cubicBezTo>
                  <a:cubicBezTo>
                    <a:pt x="61463" y="26373"/>
                    <a:pt x="60000" y="27692"/>
                    <a:pt x="58536" y="27692"/>
                  </a:cubicBezTo>
                  <a:cubicBezTo>
                    <a:pt x="57073" y="29010"/>
                    <a:pt x="57073" y="29010"/>
                    <a:pt x="55609" y="30329"/>
                  </a:cubicBezTo>
                  <a:cubicBezTo>
                    <a:pt x="55609" y="30329"/>
                    <a:pt x="51219" y="34285"/>
                    <a:pt x="52682" y="35604"/>
                  </a:cubicBezTo>
                  <a:cubicBezTo>
                    <a:pt x="48292" y="38241"/>
                    <a:pt x="48292" y="42197"/>
                    <a:pt x="42439" y="43516"/>
                  </a:cubicBezTo>
                  <a:cubicBezTo>
                    <a:pt x="38048" y="43516"/>
                    <a:pt x="33658" y="43516"/>
                    <a:pt x="30731" y="46153"/>
                  </a:cubicBezTo>
                  <a:cubicBezTo>
                    <a:pt x="24878" y="51428"/>
                    <a:pt x="26341" y="63296"/>
                    <a:pt x="14634" y="63296"/>
                  </a:cubicBezTo>
                  <a:cubicBezTo>
                    <a:pt x="11707" y="63296"/>
                    <a:pt x="8780" y="61978"/>
                    <a:pt x="5853" y="61978"/>
                  </a:cubicBezTo>
                  <a:cubicBezTo>
                    <a:pt x="2926" y="61978"/>
                    <a:pt x="0" y="63296"/>
                    <a:pt x="0" y="67252"/>
                  </a:cubicBezTo>
                  <a:cubicBezTo>
                    <a:pt x="0" y="68571"/>
                    <a:pt x="4390" y="81758"/>
                    <a:pt x="5853" y="83076"/>
                  </a:cubicBezTo>
                  <a:cubicBezTo>
                    <a:pt x="7317" y="83076"/>
                    <a:pt x="10243" y="83076"/>
                    <a:pt x="11707" y="84395"/>
                  </a:cubicBezTo>
                  <a:cubicBezTo>
                    <a:pt x="10243" y="87032"/>
                    <a:pt x="10243" y="87032"/>
                    <a:pt x="10243" y="87032"/>
                  </a:cubicBezTo>
                  <a:cubicBezTo>
                    <a:pt x="16097" y="93626"/>
                    <a:pt x="10243" y="106813"/>
                    <a:pt x="24878" y="106813"/>
                  </a:cubicBezTo>
                  <a:cubicBezTo>
                    <a:pt x="27804" y="106813"/>
                    <a:pt x="29268" y="105494"/>
                    <a:pt x="32195" y="105494"/>
                  </a:cubicBezTo>
                  <a:cubicBezTo>
                    <a:pt x="33658" y="105494"/>
                    <a:pt x="33658" y="105494"/>
                    <a:pt x="33658" y="105494"/>
                  </a:cubicBezTo>
                  <a:cubicBezTo>
                    <a:pt x="33658" y="106813"/>
                    <a:pt x="33658" y="110769"/>
                    <a:pt x="35121" y="110769"/>
                  </a:cubicBezTo>
                  <a:cubicBezTo>
                    <a:pt x="35121" y="110769"/>
                    <a:pt x="36585" y="112087"/>
                    <a:pt x="38048" y="112087"/>
                  </a:cubicBezTo>
                  <a:cubicBezTo>
                    <a:pt x="42439" y="112087"/>
                    <a:pt x="45365" y="108131"/>
                    <a:pt x="48292" y="108131"/>
                  </a:cubicBezTo>
                  <a:cubicBezTo>
                    <a:pt x="55609" y="108131"/>
                    <a:pt x="60000" y="113406"/>
                    <a:pt x="65853" y="114725"/>
                  </a:cubicBezTo>
                  <a:cubicBezTo>
                    <a:pt x="65853" y="117362"/>
                    <a:pt x="67317" y="120000"/>
                    <a:pt x="71707" y="120000"/>
                  </a:cubicBezTo>
                  <a:cubicBezTo>
                    <a:pt x="77560" y="120000"/>
                    <a:pt x="77560" y="114725"/>
                    <a:pt x="84878" y="113406"/>
                  </a:cubicBezTo>
                  <a:cubicBezTo>
                    <a:pt x="84878" y="109450"/>
                    <a:pt x="89268" y="104175"/>
                    <a:pt x="89268" y="101538"/>
                  </a:cubicBezTo>
                  <a:cubicBezTo>
                    <a:pt x="89268" y="98901"/>
                    <a:pt x="87804" y="98901"/>
                    <a:pt x="87804" y="96263"/>
                  </a:cubicBezTo>
                  <a:cubicBezTo>
                    <a:pt x="87804" y="93626"/>
                    <a:pt x="92195" y="88351"/>
                    <a:pt x="96585" y="87032"/>
                  </a:cubicBezTo>
                  <a:cubicBezTo>
                    <a:pt x="96585" y="80439"/>
                    <a:pt x="99512" y="79120"/>
                    <a:pt x="102439" y="71208"/>
                  </a:cubicBezTo>
                  <a:cubicBezTo>
                    <a:pt x="103902" y="67252"/>
                    <a:pt x="103902" y="67252"/>
                    <a:pt x="103902" y="67252"/>
                  </a:cubicBezTo>
                  <a:cubicBezTo>
                    <a:pt x="105365" y="65934"/>
                    <a:pt x="106829" y="65934"/>
                    <a:pt x="108292" y="65934"/>
                  </a:cubicBezTo>
                  <a:cubicBezTo>
                    <a:pt x="109756" y="65934"/>
                    <a:pt x="111219" y="65934"/>
                    <a:pt x="112682" y="65934"/>
                  </a:cubicBezTo>
                  <a:cubicBezTo>
                    <a:pt x="115609" y="65934"/>
                    <a:pt x="117073" y="65934"/>
                    <a:pt x="117073" y="61978"/>
                  </a:cubicBezTo>
                  <a:cubicBezTo>
                    <a:pt x="109756" y="61978"/>
                    <a:pt x="98048" y="43516"/>
                    <a:pt x="98048" y="38241"/>
                  </a:cubicBezTo>
                  <a:cubicBezTo>
                    <a:pt x="98048" y="36923"/>
                    <a:pt x="99512" y="35604"/>
                    <a:pt x="100975" y="35604"/>
                  </a:cubicBezTo>
                  <a:cubicBezTo>
                    <a:pt x="100975" y="34285"/>
                    <a:pt x="99512" y="32967"/>
                    <a:pt x="99512" y="31648"/>
                  </a:cubicBezTo>
                  <a:cubicBezTo>
                    <a:pt x="99512" y="31648"/>
                    <a:pt x="111219" y="27692"/>
                    <a:pt x="111219" y="26373"/>
                  </a:cubicBezTo>
                  <a:cubicBezTo>
                    <a:pt x="111219" y="26373"/>
                    <a:pt x="109756" y="26373"/>
                    <a:pt x="109756" y="25054"/>
                  </a:cubicBezTo>
                  <a:cubicBezTo>
                    <a:pt x="109756" y="21098"/>
                    <a:pt x="120000" y="23736"/>
                    <a:pt x="120000" y="21098"/>
                  </a:cubicBezTo>
                  <a:cubicBezTo>
                    <a:pt x="120000" y="13186"/>
                    <a:pt x="102439" y="17142"/>
                    <a:pt x="102439" y="9230"/>
                  </a:cubicBezTo>
                  <a:cubicBezTo>
                    <a:pt x="102439" y="3956"/>
                    <a:pt x="102439" y="0"/>
                    <a:pt x="95121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130"/>
            <p:cNvSpPr/>
            <p:nvPr/>
          </p:nvSpPr>
          <p:spPr>
            <a:xfrm>
              <a:off x="7600950" y="3662362"/>
              <a:ext cx="109500" cy="1287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15294" y="0"/>
                    <a:pt x="115294" y="0"/>
                    <a:pt x="115294" y="0"/>
                  </a:cubicBezTo>
                  <a:cubicBezTo>
                    <a:pt x="108235" y="4067"/>
                    <a:pt x="98823" y="8135"/>
                    <a:pt x="94117" y="12203"/>
                  </a:cubicBezTo>
                  <a:cubicBezTo>
                    <a:pt x="89411" y="12203"/>
                    <a:pt x="89411" y="12203"/>
                    <a:pt x="89411" y="12203"/>
                  </a:cubicBezTo>
                  <a:cubicBezTo>
                    <a:pt x="42352" y="6101"/>
                    <a:pt x="42352" y="6101"/>
                    <a:pt x="42352" y="6101"/>
                  </a:cubicBezTo>
                  <a:cubicBezTo>
                    <a:pt x="25882" y="6101"/>
                    <a:pt x="16470" y="24406"/>
                    <a:pt x="16470" y="38644"/>
                  </a:cubicBezTo>
                  <a:cubicBezTo>
                    <a:pt x="16470" y="42711"/>
                    <a:pt x="11764" y="44745"/>
                    <a:pt x="11764" y="46779"/>
                  </a:cubicBezTo>
                  <a:cubicBezTo>
                    <a:pt x="7058" y="61016"/>
                    <a:pt x="0" y="65084"/>
                    <a:pt x="0" y="77288"/>
                  </a:cubicBezTo>
                  <a:cubicBezTo>
                    <a:pt x="0" y="85423"/>
                    <a:pt x="9411" y="85423"/>
                    <a:pt x="11764" y="85423"/>
                  </a:cubicBezTo>
                  <a:cubicBezTo>
                    <a:pt x="11764" y="95593"/>
                    <a:pt x="11764" y="107796"/>
                    <a:pt x="11764" y="113898"/>
                  </a:cubicBezTo>
                  <a:cubicBezTo>
                    <a:pt x="11764" y="115932"/>
                    <a:pt x="18823" y="120000"/>
                    <a:pt x="23529" y="120000"/>
                  </a:cubicBezTo>
                  <a:cubicBezTo>
                    <a:pt x="30588" y="120000"/>
                    <a:pt x="32941" y="99661"/>
                    <a:pt x="32941" y="97627"/>
                  </a:cubicBezTo>
                  <a:cubicBezTo>
                    <a:pt x="32941" y="89491"/>
                    <a:pt x="28235" y="85423"/>
                    <a:pt x="28235" y="79322"/>
                  </a:cubicBezTo>
                  <a:cubicBezTo>
                    <a:pt x="28235" y="75254"/>
                    <a:pt x="32941" y="71186"/>
                    <a:pt x="37647" y="71186"/>
                  </a:cubicBezTo>
                  <a:cubicBezTo>
                    <a:pt x="37647" y="71186"/>
                    <a:pt x="40000" y="71186"/>
                    <a:pt x="40000" y="71186"/>
                  </a:cubicBezTo>
                  <a:cubicBezTo>
                    <a:pt x="42352" y="71186"/>
                    <a:pt x="42352" y="71186"/>
                    <a:pt x="42352" y="71186"/>
                  </a:cubicBezTo>
                  <a:cubicBezTo>
                    <a:pt x="40000" y="83389"/>
                    <a:pt x="40000" y="83389"/>
                    <a:pt x="40000" y="83389"/>
                  </a:cubicBezTo>
                  <a:cubicBezTo>
                    <a:pt x="40000" y="91525"/>
                    <a:pt x="49411" y="93559"/>
                    <a:pt x="49411" y="101694"/>
                  </a:cubicBezTo>
                  <a:cubicBezTo>
                    <a:pt x="49411" y="103728"/>
                    <a:pt x="51764" y="105762"/>
                    <a:pt x="49411" y="107796"/>
                  </a:cubicBezTo>
                  <a:cubicBezTo>
                    <a:pt x="58823" y="107796"/>
                    <a:pt x="58823" y="107796"/>
                    <a:pt x="58823" y="107796"/>
                  </a:cubicBezTo>
                  <a:cubicBezTo>
                    <a:pt x="58823" y="99661"/>
                    <a:pt x="72941" y="101694"/>
                    <a:pt x="72941" y="95593"/>
                  </a:cubicBezTo>
                  <a:cubicBezTo>
                    <a:pt x="70588" y="93559"/>
                    <a:pt x="63529" y="87457"/>
                    <a:pt x="63529" y="83389"/>
                  </a:cubicBezTo>
                  <a:cubicBezTo>
                    <a:pt x="63529" y="83389"/>
                    <a:pt x="65882" y="81355"/>
                    <a:pt x="68235" y="81355"/>
                  </a:cubicBezTo>
                  <a:cubicBezTo>
                    <a:pt x="63529" y="79322"/>
                    <a:pt x="49411" y="58983"/>
                    <a:pt x="49411" y="56949"/>
                  </a:cubicBezTo>
                  <a:cubicBezTo>
                    <a:pt x="68235" y="56949"/>
                    <a:pt x="70588" y="44745"/>
                    <a:pt x="84705" y="40677"/>
                  </a:cubicBezTo>
                  <a:cubicBezTo>
                    <a:pt x="84705" y="34576"/>
                    <a:pt x="84705" y="34576"/>
                    <a:pt x="84705" y="34576"/>
                  </a:cubicBezTo>
                  <a:cubicBezTo>
                    <a:pt x="84705" y="34576"/>
                    <a:pt x="84705" y="34576"/>
                    <a:pt x="84705" y="34576"/>
                  </a:cubicBezTo>
                  <a:cubicBezTo>
                    <a:pt x="80000" y="34576"/>
                    <a:pt x="47058" y="44745"/>
                    <a:pt x="44705" y="46779"/>
                  </a:cubicBezTo>
                  <a:cubicBezTo>
                    <a:pt x="47058" y="42711"/>
                    <a:pt x="47058" y="42711"/>
                    <a:pt x="47058" y="42711"/>
                  </a:cubicBezTo>
                  <a:cubicBezTo>
                    <a:pt x="44705" y="46779"/>
                    <a:pt x="44705" y="48813"/>
                    <a:pt x="40000" y="48813"/>
                  </a:cubicBezTo>
                  <a:cubicBezTo>
                    <a:pt x="30588" y="48813"/>
                    <a:pt x="25882" y="38644"/>
                    <a:pt x="25882" y="30508"/>
                  </a:cubicBezTo>
                  <a:cubicBezTo>
                    <a:pt x="25882" y="22372"/>
                    <a:pt x="30588" y="20338"/>
                    <a:pt x="37647" y="20338"/>
                  </a:cubicBezTo>
                  <a:cubicBezTo>
                    <a:pt x="42352" y="20338"/>
                    <a:pt x="44705" y="20338"/>
                    <a:pt x="47058" y="20338"/>
                  </a:cubicBezTo>
                  <a:cubicBezTo>
                    <a:pt x="58823" y="20338"/>
                    <a:pt x="63529" y="18305"/>
                    <a:pt x="72941" y="18305"/>
                  </a:cubicBezTo>
                  <a:cubicBezTo>
                    <a:pt x="82352" y="18305"/>
                    <a:pt x="87058" y="22372"/>
                    <a:pt x="96470" y="22372"/>
                  </a:cubicBezTo>
                  <a:cubicBezTo>
                    <a:pt x="110588" y="22372"/>
                    <a:pt x="115294" y="12203"/>
                    <a:pt x="115294" y="4067"/>
                  </a:cubicBezTo>
                  <a:cubicBezTo>
                    <a:pt x="117647" y="4067"/>
                    <a:pt x="120000" y="0"/>
                    <a:pt x="12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30"/>
            <p:cNvSpPr/>
            <p:nvPr/>
          </p:nvSpPr>
          <p:spPr>
            <a:xfrm>
              <a:off x="7367588" y="3792537"/>
              <a:ext cx="177900" cy="52500"/>
            </a:xfrm>
            <a:custGeom>
              <a:rect b="b" l="l" r="r" t="t"/>
              <a:pathLst>
                <a:path extrusionOk="0" h="120000" w="120000">
                  <a:moveTo>
                    <a:pt x="20487" y="0"/>
                  </a:moveTo>
                  <a:cubicBezTo>
                    <a:pt x="17560" y="0"/>
                    <a:pt x="16097" y="10000"/>
                    <a:pt x="13170" y="10000"/>
                  </a:cubicBezTo>
                  <a:cubicBezTo>
                    <a:pt x="11707" y="10000"/>
                    <a:pt x="11707" y="5000"/>
                    <a:pt x="10243" y="5000"/>
                  </a:cubicBezTo>
                  <a:cubicBezTo>
                    <a:pt x="7317" y="5000"/>
                    <a:pt x="0" y="30000"/>
                    <a:pt x="0" y="35000"/>
                  </a:cubicBezTo>
                  <a:cubicBezTo>
                    <a:pt x="5853" y="35000"/>
                    <a:pt x="8780" y="50000"/>
                    <a:pt x="13170" y="65000"/>
                  </a:cubicBezTo>
                  <a:cubicBezTo>
                    <a:pt x="14634" y="70000"/>
                    <a:pt x="16097" y="70000"/>
                    <a:pt x="19024" y="70000"/>
                  </a:cubicBezTo>
                  <a:cubicBezTo>
                    <a:pt x="20487" y="70000"/>
                    <a:pt x="20487" y="70000"/>
                    <a:pt x="21951" y="70000"/>
                  </a:cubicBezTo>
                  <a:cubicBezTo>
                    <a:pt x="23414" y="70000"/>
                    <a:pt x="24878" y="70000"/>
                    <a:pt x="26341" y="70000"/>
                  </a:cubicBezTo>
                  <a:cubicBezTo>
                    <a:pt x="26341" y="70000"/>
                    <a:pt x="27804" y="70000"/>
                    <a:pt x="29268" y="75000"/>
                  </a:cubicBezTo>
                  <a:cubicBezTo>
                    <a:pt x="38048" y="80000"/>
                    <a:pt x="45365" y="85000"/>
                    <a:pt x="52682" y="85000"/>
                  </a:cubicBezTo>
                  <a:cubicBezTo>
                    <a:pt x="57073" y="85000"/>
                    <a:pt x="58536" y="100000"/>
                    <a:pt x="62926" y="100000"/>
                  </a:cubicBezTo>
                  <a:cubicBezTo>
                    <a:pt x="79024" y="100000"/>
                    <a:pt x="93658" y="105000"/>
                    <a:pt x="106829" y="120000"/>
                  </a:cubicBezTo>
                  <a:cubicBezTo>
                    <a:pt x="106829" y="120000"/>
                    <a:pt x="105365" y="110000"/>
                    <a:pt x="106829" y="110000"/>
                  </a:cubicBezTo>
                  <a:cubicBezTo>
                    <a:pt x="111219" y="110000"/>
                    <a:pt x="111219" y="120000"/>
                    <a:pt x="115609" y="120000"/>
                  </a:cubicBezTo>
                  <a:cubicBezTo>
                    <a:pt x="117073" y="120000"/>
                    <a:pt x="120000" y="110000"/>
                    <a:pt x="120000" y="100000"/>
                  </a:cubicBezTo>
                  <a:cubicBezTo>
                    <a:pt x="117073" y="100000"/>
                    <a:pt x="117073" y="95000"/>
                    <a:pt x="114146" y="90000"/>
                  </a:cubicBezTo>
                  <a:cubicBezTo>
                    <a:pt x="112682" y="90000"/>
                    <a:pt x="112682" y="90000"/>
                    <a:pt x="111219" y="90000"/>
                  </a:cubicBezTo>
                  <a:cubicBezTo>
                    <a:pt x="111219" y="90000"/>
                    <a:pt x="109756" y="90000"/>
                    <a:pt x="108292" y="90000"/>
                  </a:cubicBezTo>
                  <a:cubicBezTo>
                    <a:pt x="108292" y="90000"/>
                    <a:pt x="106829" y="90000"/>
                    <a:pt x="106829" y="90000"/>
                  </a:cubicBezTo>
                  <a:cubicBezTo>
                    <a:pt x="105365" y="90000"/>
                    <a:pt x="103902" y="90000"/>
                    <a:pt x="103902" y="85000"/>
                  </a:cubicBezTo>
                  <a:cubicBezTo>
                    <a:pt x="102439" y="85000"/>
                    <a:pt x="102439" y="75000"/>
                    <a:pt x="99512" y="75000"/>
                  </a:cubicBezTo>
                  <a:cubicBezTo>
                    <a:pt x="92195" y="75000"/>
                    <a:pt x="87804" y="70000"/>
                    <a:pt x="83414" y="55000"/>
                  </a:cubicBezTo>
                  <a:cubicBezTo>
                    <a:pt x="83414" y="55000"/>
                    <a:pt x="83414" y="55000"/>
                    <a:pt x="83414" y="55000"/>
                  </a:cubicBezTo>
                  <a:cubicBezTo>
                    <a:pt x="86341" y="55000"/>
                    <a:pt x="98048" y="50000"/>
                    <a:pt x="98048" y="45000"/>
                  </a:cubicBezTo>
                  <a:cubicBezTo>
                    <a:pt x="95121" y="45000"/>
                    <a:pt x="95121" y="45000"/>
                    <a:pt x="95121" y="45000"/>
                  </a:cubicBezTo>
                  <a:cubicBezTo>
                    <a:pt x="81951" y="50000"/>
                    <a:pt x="81951" y="50000"/>
                    <a:pt x="81951" y="50000"/>
                  </a:cubicBezTo>
                  <a:cubicBezTo>
                    <a:pt x="74634" y="50000"/>
                    <a:pt x="71707" y="25000"/>
                    <a:pt x="64390" y="25000"/>
                  </a:cubicBezTo>
                  <a:cubicBezTo>
                    <a:pt x="58536" y="25000"/>
                    <a:pt x="57073" y="45000"/>
                    <a:pt x="51219" y="45000"/>
                  </a:cubicBezTo>
                  <a:cubicBezTo>
                    <a:pt x="38048" y="45000"/>
                    <a:pt x="32195" y="0"/>
                    <a:pt x="20487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30"/>
            <p:cNvSpPr/>
            <p:nvPr/>
          </p:nvSpPr>
          <p:spPr>
            <a:xfrm>
              <a:off x="7620000" y="3836987"/>
              <a:ext cx="54000" cy="9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05600" y="24000"/>
                    <a:pt x="100800" y="48000"/>
                    <a:pt x="76800" y="48000"/>
                  </a:cubicBezTo>
                  <a:cubicBezTo>
                    <a:pt x="57600" y="48000"/>
                    <a:pt x="48000" y="0"/>
                    <a:pt x="24000" y="0"/>
                  </a:cubicBezTo>
                  <a:cubicBezTo>
                    <a:pt x="24000" y="0"/>
                    <a:pt x="19200" y="0"/>
                    <a:pt x="19200" y="0"/>
                  </a:cubicBezTo>
                  <a:cubicBezTo>
                    <a:pt x="9600" y="0"/>
                    <a:pt x="0" y="24000"/>
                    <a:pt x="0" y="48000"/>
                  </a:cubicBezTo>
                  <a:cubicBezTo>
                    <a:pt x="0" y="120000"/>
                    <a:pt x="14400" y="120000"/>
                    <a:pt x="24000" y="120000"/>
                  </a:cubicBezTo>
                  <a:cubicBezTo>
                    <a:pt x="28800" y="120000"/>
                    <a:pt x="28800" y="120000"/>
                    <a:pt x="28800" y="120000"/>
                  </a:cubicBezTo>
                  <a:cubicBezTo>
                    <a:pt x="38400" y="120000"/>
                    <a:pt x="57600" y="120000"/>
                    <a:pt x="76800" y="120000"/>
                  </a:cubicBezTo>
                  <a:cubicBezTo>
                    <a:pt x="96000" y="96000"/>
                    <a:pt x="110400" y="72000"/>
                    <a:pt x="12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30"/>
            <p:cNvSpPr/>
            <p:nvPr/>
          </p:nvSpPr>
          <p:spPr>
            <a:xfrm>
              <a:off x="7566025" y="3838575"/>
              <a:ext cx="38100" cy="12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73333" y="0"/>
                    <a:pt x="73333" y="0"/>
                    <a:pt x="73333" y="0"/>
                  </a:cubicBezTo>
                  <a:cubicBezTo>
                    <a:pt x="73333" y="20000"/>
                    <a:pt x="73333" y="20000"/>
                    <a:pt x="73333" y="40000"/>
                  </a:cubicBezTo>
                  <a:cubicBezTo>
                    <a:pt x="60000" y="20000"/>
                    <a:pt x="53333" y="20000"/>
                    <a:pt x="33333" y="20000"/>
                  </a:cubicBezTo>
                  <a:cubicBezTo>
                    <a:pt x="33333" y="20000"/>
                    <a:pt x="26666" y="20000"/>
                    <a:pt x="26666" y="20000"/>
                  </a:cubicBezTo>
                  <a:cubicBezTo>
                    <a:pt x="13333" y="20000"/>
                    <a:pt x="0" y="20000"/>
                    <a:pt x="0" y="80000"/>
                  </a:cubicBezTo>
                  <a:cubicBezTo>
                    <a:pt x="0" y="100000"/>
                    <a:pt x="26666" y="120000"/>
                    <a:pt x="40000" y="120000"/>
                  </a:cubicBezTo>
                  <a:cubicBezTo>
                    <a:pt x="60000" y="120000"/>
                    <a:pt x="66666" y="80000"/>
                    <a:pt x="86666" y="60000"/>
                  </a:cubicBezTo>
                  <a:cubicBezTo>
                    <a:pt x="100000" y="80000"/>
                    <a:pt x="100000" y="80000"/>
                    <a:pt x="100000" y="80000"/>
                  </a:cubicBezTo>
                  <a:cubicBezTo>
                    <a:pt x="120000" y="80000"/>
                    <a:pt x="120000" y="80000"/>
                    <a:pt x="120000" y="80000"/>
                  </a:cubicBezTo>
                  <a:cubicBezTo>
                    <a:pt x="113333" y="60000"/>
                    <a:pt x="120000" y="40000"/>
                    <a:pt x="12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30"/>
            <p:cNvSpPr/>
            <p:nvPr/>
          </p:nvSpPr>
          <p:spPr>
            <a:xfrm>
              <a:off x="7607300" y="3856037"/>
              <a:ext cx="25500" cy="17400"/>
            </a:xfrm>
            <a:custGeom>
              <a:rect b="b" l="l" r="r" t="t"/>
              <a:pathLst>
                <a:path extrusionOk="0" h="120000" w="120000">
                  <a:moveTo>
                    <a:pt x="30000" y="0"/>
                  </a:moveTo>
                  <a:cubicBezTo>
                    <a:pt x="10000" y="0"/>
                    <a:pt x="0" y="0"/>
                    <a:pt x="0" y="15000"/>
                  </a:cubicBezTo>
                  <a:cubicBezTo>
                    <a:pt x="0" y="60000"/>
                    <a:pt x="40000" y="75000"/>
                    <a:pt x="70000" y="75000"/>
                  </a:cubicBezTo>
                  <a:cubicBezTo>
                    <a:pt x="70000" y="75000"/>
                    <a:pt x="70000" y="120000"/>
                    <a:pt x="9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0000" y="120000"/>
                    <a:pt x="120000" y="105000"/>
                    <a:pt x="120000" y="90000"/>
                  </a:cubicBezTo>
                  <a:cubicBezTo>
                    <a:pt x="120000" y="45000"/>
                    <a:pt x="80000" y="60000"/>
                    <a:pt x="80000" y="0"/>
                  </a:cubicBezTo>
                  <a:cubicBezTo>
                    <a:pt x="70000" y="0"/>
                    <a:pt x="60000" y="0"/>
                    <a:pt x="50000" y="0"/>
                  </a:cubicBezTo>
                  <a:cubicBezTo>
                    <a:pt x="50000" y="0"/>
                    <a:pt x="40000" y="0"/>
                    <a:pt x="3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30"/>
            <p:cNvSpPr/>
            <p:nvPr/>
          </p:nvSpPr>
          <p:spPr>
            <a:xfrm>
              <a:off x="7553325" y="3836987"/>
              <a:ext cx="9600" cy="9600"/>
            </a:xfrm>
            <a:custGeom>
              <a:rect b="b" l="l" r="r" t="t"/>
              <a:pathLst>
                <a:path extrusionOk="0" h="120000" w="120000">
                  <a:moveTo>
                    <a:pt x="48000" y="0"/>
                  </a:moveTo>
                  <a:cubicBezTo>
                    <a:pt x="48000" y="0"/>
                    <a:pt x="24000" y="0"/>
                    <a:pt x="0" y="0"/>
                  </a:cubicBezTo>
                  <a:cubicBezTo>
                    <a:pt x="0" y="24000"/>
                    <a:pt x="0" y="48000"/>
                    <a:pt x="0" y="72000"/>
                  </a:cubicBezTo>
                  <a:cubicBezTo>
                    <a:pt x="0" y="96000"/>
                    <a:pt x="24000" y="120000"/>
                    <a:pt x="48000" y="120000"/>
                  </a:cubicBezTo>
                  <a:cubicBezTo>
                    <a:pt x="96000" y="120000"/>
                    <a:pt x="120000" y="96000"/>
                    <a:pt x="120000" y="48000"/>
                  </a:cubicBezTo>
                  <a:cubicBezTo>
                    <a:pt x="96000" y="48000"/>
                    <a:pt x="96000" y="0"/>
                    <a:pt x="48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30"/>
            <p:cNvSpPr/>
            <p:nvPr/>
          </p:nvSpPr>
          <p:spPr>
            <a:xfrm>
              <a:off x="7683500" y="3840162"/>
              <a:ext cx="61800" cy="34800"/>
            </a:xfrm>
            <a:custGeom>
              <a:rect b="b" l="l" r="r" t="t"/>
              <a:pathLst>
                <a:path extrusionOk="0" h="120000" w="120000">
                  <a:moveTo>
                    <a:pt x="99310" y="0"/>
                  </a:moveTo>
                  <a:cubicBezTo>
                    <a:pt x="78620" y="0"/>
                    <a:pt x="53793" y="7500"/>
                    <a:pt x="45517" y="22500"/>
                  </a:cubicBezTo>
                  <a:cubicBezTo>
                    <a:pt x="45517" y="30000"/>
                    <a:pt x="45517" y="37500"/>
                    <a:pt x="41379" y="45000"/>
                  </a:cubicBezTo>
                  <a:cubicBezTo>
                    <a:pt x="20689" y="52500"/>
                    <a:pt x="0" y="52500"/>
                    <a:pt x="0" y="97500"/>
                  </a:cubicBezTo>
                  <a:cubicBezTo>
                    <a:pt x="0" y="105000"/>
                    <a:pt x="4137" y="120000"/>
                    <a:pt x="8275" y="120000"/>
                  </a:cubicBezTo>
                  <a:cubicBezTo>
                    <a:pt x="20689" y="120000"/>
                    <a:pt x="41379" y="90000"/>
                    <a:pt x="45517" y="82500"/>
                  </a:cubicBezTo>
                  <a:cubicBezTo>
                    <a:pt x="49655" y="75000"/>
                    <a:pt x="45517" y="52500"/>
                    <a:pt x="49655" y="52500"/>
                  </a:cubicBezTo>
                  <a:cubicBezTo>
                    <a:pt x="70344" y="52500"/>
                    <a:pt x="107586" y="37500"/>
                    <a:pt x="120000" y="7500"/>
                  </a:cubicBezTo>
                  <a:cubicBezTo>
                    <a:pt x="115862" y="0"/>
                    <a:pt x="107586" y="0"/>
                    <a:pt x="9931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130"/>
            <p:cNvSpPr/>
            <p:nvPr/>
          </p:nvSpPr>
          <p:spPr>
            <a:xfrm>
              <a:off x="7726363" y="3744912"/>
              <a:ext cx="17400" cy="15900"/>
            </a:xfrm>
            <a:custGeom>
              <a:rect b="b" l="l" r="r" t="t"/>
              <a:pathLst>
                <a:path extrusionOk="0" h="120000" w="120000">
                  <a:moveTo>
                    <a:pt x="45000" y="0"/>
                  </a:moveTo>
                  <a:cubicBezTo>
                    <a:pt x="30000" y="0"/>
                    <a:pt x="0" y="0"/>
                    <a:pt x="0" y="34285"/>
                  </a:cubicBezTo>
                  <a:cubicBezTo>
                    <a:pt x="0" y="68571"/>
                    <a:pt x="60000" y="119999"/>
                    <a:pt x="90000" y="119999"/>
                  </a:cubicBezTo>
                  <a:cubicBezTo>
                    <a:pt x="90000" y="119999"/>
                    <a:pt x="120000" y="68571"/>
                    <a:pt x="120000" y="51428"/>
                  </a:cubicBezTo>
                  <a:cubicBezTo>
                    <a:pt x="120000" y="17142"/>
                    <a:pt x="75000" y="0"/>
                    <a:pt x="45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130"/>
            <p:cNvSpPr/>
            <p:nvPr/>
          </p:nvSpPr>
          <p:spPr>
            <a:xfrm>
              <a:off x="7758113" y="3743325"/>
              <a:ext cx="50700" cy="12600"/>
            </a:xfrm>
            <a:custGeom>
              <a:rect b="b" l="l" r="r" t="t"/>
              <a:pathLst>
                <a:path extrusionOk="0" h="120000" w="120000">
                  <a:moveTo>
                    <a:pt x="78260" y="0"/>
                  </a:moveTo>
                  <a:cubicBezTo>
                    <a:pt x="10434" y="0"/>
                    <a:pt x="10434" y="0"/>
                    <a:pt x="10434" y="0"/>
                  </a:cubicBezTo>
                  <a:cubicBezTo>
                    <a:pt x="10434" y="20000"/>
                    <a:pt x="0" y="20000"/>
                    <a:pt x="0" y="60000"/>
                  </a:cubicBezTo>
                  <a:cubicBezTo>
                    <a:pt x="0" y="60000"/>
                    <a:pt x="20869" y="80000"/>
                    <a:pt x="26086" y="80000"/>
                  </a:cubicBezTo>
                  <a:cubicBezTo>
                    <a:pt x="41739" y="80000"/>
                    <a:pt x="46956" y="80000"/>
                    <a:pt x="62608" y="80000"/>
                  </a:cubicBezTo>
                  <a:cubicBezTo>
                    <a:pt x="83478" y="80000"/>
                    <a:pt x="93913" y="120000"/>
                    <a:pt x="114782" y="120000"/>
                  </a:cubicBezTo>
                  <a:cubicBezTo>
                    <a:pt x="114782" y="120000"/>
                    <a:pt x="120000" y="120000"/>
                    <a:pt x="120000" y="120000"/>
                  </a:cubicBezTo>
                  <a:cubicBezTo>
                    <a:pt x="120000" y="80000"/>
                    <a:pt x="104347" y="60000"/>
                    <a:pt x="104347" y="20000"/>
                  </a:cubicBezTo>
                  <a:cubicBezTo>
                    <a:pt x="99130" y="20000"/>
                    <a:pt x="99130" y="20000"/>
                    <a:pt x="99130" y="20000"/>
                  </a:cubicBezTo>
                  <a:cubicBezTo>
                    <a:pt x="93913" y="20000"/>
                    <a:pt x="88695" y="20000"/>
                    <a:pt x="88695" y="20000"/>
                  </a:cubicBezTo>
                  <a:cubicBezTo>
                    <a:pt x="83478" y="20000"/>
                    <a:pt x="78260" y="20000"/>
                    <a:pt x="7826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30"/>
            <p:cNvSpPr/>
            <p:nvPr/>
          </p:nvSpPr>
          <p:spPr>
            <a:xfrm>
              <a:off x="7751763" y="3651250"/>
              <a:ext cx="20700" cy="47700"/>
            </a:xfrm>
            <a:custGeom>
              <a:rect b="b" l="l" r="r" t="t"/>
              <a:pathLst>
                <a:path extrusionOk="0" h="120000" w="120000">
                  <a:moveTo>
                    <a:pt x="26666" y="0"/>
                  </a:moveTo>
                  <a:cubicBezTo>
                    <a:pt x="0" y="5454"/>
                    <a:pt x="0" y="16363"/>
                    <a:pt x="0" y="27272"/>
                  </a:cubicBezTo>
                  <a:cubicBezTo>
                    <a:pt x="0" y="49090"/>
                    <a:pt x="26666" y="54545"/>
                    <a:pt x="26666" y="70909"/>
                  </a:cubicBezTo>
                  <a:cubicBezTo>
                    <a:pt x="26666" y="87272"/>
                    <a:pt x="26666" y="81818"/>
                    <a:pt x="26666" y="92727"/>
                  </a:cubicBezTo>
                  <a:cubicBezTo>
                    <a:pt x="26666" y="98181"/>
                    <a:pt x="40000" y="120000"/>
                    <a:pt x="66666" y="120000"/>
                  </a:cubicBezTo>
                  <a:cubicBezTo>
                    <a:pt x="53333" y="109090"/>
                    <a:pt x="40000" y="103636"/>
                    <a:pt x="26666" y="92727"/>
                  </a:cubicBezTo>
                  <a:cubicBezTo>
                    <a:pt x="26666" y="81818"/>
                    <a:pt x="26666" y="81818"/>
                    <a:pt x="26666" y="81818"/>
                  </a:cubicBezTo>
                  <a:cubicBezTo>
                    <a:pt x="66666" y="81818"/>
                    <a:pt x="106666" y="81818"/>
                    <a:pt x="120000" y="81818"/>
                  </a:cubicBezTo>
                  <a:cubicBezTo>
                    <a:pt x="120000" y="70909"/>
                    <a:pt x="93333" y="65454"/>
                    <a:pt x="93333" y="60000"/>
                  </a:cubicBezTo>
                  <a:cubicBezTo>
                    <a:pt x="93333" y="49090"/>
                    <a:pt x="120000" y="49090"/>
                    <a:pt x="120000" y="38181"/>
                  </a:cubicBezTo>
                  <a:cubicBezTo>
                    <a:pt x="66666" y="32727"/>
                    <a:pt x="40000" y="21818"/>
                    <a:pt x="26666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30"/>
            <p:cNvSpPr/>
            <p:nvPr/>
          </p:nvSpPr>
          <p:spPr>
            <a:xfrm>
              <a:off x="7659688" y="3519487"/>
              <a:ext cx="79500" cy="72900"/>
            </a:xfrm>
            <a:custGeom>
              <a:rect b="b" l="l" r="r" t="t"/>
              <a:pathLst>
                <a:path extrusionOk="0" h="120000" w="120000">
                  <a:moveTo>
                    <a:pt x="87567" y="0"/>
                  </a:moveTo>
                  <a:cubicBezTo>
                    <a:pt x="84324" y="0"/>
                    <a:pt x="87567" y="14117"/>
                    <a:pt x="84324" y="17647"/>
                  </a:cubicBezTo>
                  <a:cubicBezTo>
                    <a:pt x="81081" y="24705"/>
                    <a:pt x="64864" y="21176"/>
                    <a:pt x="64864" y="31764"/>
                  </a:cubicBezTo>
                  <a:cubicBezTo>
                    <a:pt x="61621" y="35294"/>
                    <a:pt x="58378" y="38823"/>
                    <a:pt x="58378" y="42352"/>
                  </a:cubicBezTo>
                  <a:cubicBezTo>
                    <a:pt x="55135" y="42352"/>
                    <a:pt x="55135" y="42352"/>
                    <a:pt x="51891" y="42352"/>
                  </a:cubicBezTo>
                  <a:cubicBezTo>
                    <a:pt x="48648" y="42352"/>
                    <a:pt x="48648" y="28235"/>
                    <a:pt x="38918" y="28235"/>
                  </a:cubicBezTo>
                  <a:cubicBezTo>
                    <a:pt x="38918" y="28235"/>
                    <a:pt x="38918" y="28235"/>
                    <a:pt x="38918" y="28235"/>
                  </a:cubicBezTo>
                  <a:cubicBezTo>
                    <a:pt x="29189" y="28235"/>
                    <a:pt x="29189" y="35294"/>
                    <a:pt x="25945" y="38823"/>
                  </a:cubicBezTo>
                  <a:cubicBezTo>
                    <a:pt x="22702" y="42352"/>
                    <a:pt x="19459" y="49411"/>
                    <a:pt x="9729" y="49411"/>
                  </a:cubicBezTo>
                  <a:cubicBezTo>
                    <a:pt x="9729" y="49411"/>
                    <a:pt x="9729" y="49411"/>
                    <a:pt x="9729" y="49411"/>
                  </a:cubicBezTo>
                  <a:cubicBezTo>
                    <a:pt x="6486" y="56470"/>
                    <a:pt x="3243" y="63529"/>
                    <a:pt x="3243" y="70588"/>
                  </a:cubicBezTo>
                  <a:cubicBezTo>
                    <a:pt x="3243" y="74117"/>
                    <a:pt x="6486" y="77647"/>
                    <a:pt x="6486" y="81176"/>
                  </a:cubicBezTo>
                  <a:cubicBezTo>
                    <a:pt x="6486" y="84705"/>
                    <a:pt x="0" y="98823"/>
                    <a:pt x="6486" y="98823"/>
                  </a:cubicBezTo>
                  <a:cubicBezTo>
                    <a:pt x="6486" y="98823"/>
                    <a:pt x="6486" y="98823"/>
                    <a:pt x="6486" y="98823"/>
                  </a:cubicBezTo>
                  <a:cubicBezTo>
                    <a:pt x="16216" y="98823"/>
                    <a:pt x="16216" y="70588"/>
                    <a:pt x="22702" y="63529"/>
                  </a:cubicBezTo>
                  <a:cubicBezTo>
                    <a:pt x="22702" y="63529"/>
                    <a:pt x="29189" y="70588"/>
                    <a:pt x="32432" y="70588"/>
                  </a:cubicBezTo>
                  <a:cubicBezTo>
                    <a:pt x="35675" y="67058"/>
                    <a:pt x="35675" y="67058"/>
                    <a:pt x="35675" y="67058"/>
                  </a:cubicBezTo>
                  <a:cubicBezTo>
                    <a:pt x="35675" y="67058"/>
                    <a:pt x="38918" y="70588"/>
                    <a:pt x="42162" y="70588"/>
                  </a:cubicBezTo>
                  <a:cubicBezTo>
                    <a:pt x="42162" y="67058"/>
                    <a:pt x="42162" y="67058"/>
                    <a:pt x="42162" y="63529"/>
                  </a:cubicBezTo>
                  <a:cubicBezTo>
                    <a:pt x="55135" y="63529"/>
                    <a:pt x="55135" y="63529"/>
                    <a:pt x="55135" y="63529"/>
                  </a:cubicBezTo>
                  <a:cubicBezTo>
                    <a:pt x="55135" y="67058"/>
                    <a:pt x="58378" y="70588"/>
                    <a:pt x="58378" y="70588"/>
                  </a:cubicBezTo>
                  <a:cubicBezTo>
                    <a:pt x="55135" y="74117"/>
                    <a:pt x="55135" y="77647"/>
                    <a:pt x="51891" y="81176"/>
                  </a:cubicBezTo>
                  <a:cubicBezTo>
                    <a:pt x="51891" y="98823"/>
                    <a:pt x="61621" y="112941"/>
                    <a:pt x="74594" y="112941"/>
                  </a:cubicBezTo>
                  <a:cubicBezTo>
                    <a:pt x="74594" y="112941"/>
                    <a:pt x="77837" y="112941"/>
                    <a:pt x="77837" y="112941"/>
                  </a:cubicBezTo>
                  <a:cubicBezTo>
                    <a:pt x="81081" y="112941"/>
                    <a:pt x="81081" y="112941"/>
                    <a:pt x="84324" y="112941"/>
                  </a:cubicBezTo>
                  <a:cubicBezTo>
                    <a:pt x="84324" y="116470"/>
                    <a:pt x="84324" y="120000"/>
                    <a:pt x="87567" y="120000"/>
                  </a:cubicBezTo>
                  <a:cubicBezTo>
                    <a:pt x="87567" y="120000"/>
                    <a:pt x="87567" y="120000"/>
                    <a:pt x="87567" y="120000"/>
                  </a:cubicBezTo>
                  <a:cubicBezTo>
                    <a:pt x="94054" y="120000"/>
                    <a:pt x="97297" y="112941"/>
                    <a:pt x="97297" y="105882"/>
                  </a:cubicBezTo>
                  <a:cubicBezTo>
                    <a:pt x="97297" y="98823"/>
                    <a:pt x="87567" y="95294"/>
                    <a:pt x="87567" y="88235"/>
                  </a:cubicBezTo>
                  <a:cubicBezTo>
                    <a:pt x="87567" y="84705"/>
                    <a:pt x="90810" y="81176"/>
                    <a:pt x="94054" y="77647"/>
                  </a:cubicBezTo>
                  <a:cubicBezTo>
                    <a:pt x="97297" y="81176"/>
                    <a:pt x="97297" y="81176"/>
                    <a:pt x="100540" y="84705"/>
                  </a:cubicBezTo>
                  <a:cubicBezTo>
                    <a:pt x="100540" y="81176"/>
                    <a:pt x="100540" y="81176"/>
                    <a:pt x="100540" y="81176"/>
                  </a:cubicBezTo>
                  <a:cubicBezTo>
                    <a:pt x="100540" y="88235"/>
                    <a:pt x="107027" y="102352"/>
                    <a:pt x="110270" y="102352"/>
                  </a:cubicBezTo>
                  <a:cubicBezTo>
                    <a:pt x="110270" y="88235"/>
                    <a:pt x="120000" y="81176"/>
                    <a:pt x="120000" y="74117"/>
                  </a:cubicBezTo>
                  <a:cubicBezTo>
                    <a:pt x="120000" y="63529"/>
                    <a:pt x="107027" y="14117"/>
                    <a:pt x="100540" y="7058"/>
                  </a:cubicBezTo>
                  <a:cubicBezTo>
                    <a:pt x="97297" y="3529"/>
                    <a:pt x="90810" y="0"/>
                    <a:pt x="87567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30"/>
            <p:cNvSpPr/>
            <p:nvPr/>
          </p:nvSpPr>
          <p:spPr>
            <a:xfrm>
              <a:off x="7585075" y="3498850"/>
              <a:ext cx="39600" cy="39600"/>
            </a:xfrm>
            <a:custGeom>
              <a:rect b="b" l="l" r="r" t="t"/>
              <a:pathLst>
                <a:path extrusionOk="0" h="120000" w="120000">
                  <a:moveTo>
                    <a:pt x="106666" y="0"/>
                  </a:moveTo>
                  <a:cubicBezTo>
                    <a:pt x="100000" y="0"/>
                    <a:pt x="100000" y="13333"/>
                    <a:pt x="100000" y="20000"/>
                  </a:cubicBezTo>
                  <a:cubicBezTo>
                    <a:pt x="80000" y="53333"/>
                    <a:pt x="20000" y="73333"/>
                    <a:pt x="0" y="120000"/>
                  </a:cubicBezTo>
                  <a:cubicBezTo>
                    <a:pt x="13333" y="120000"/>
                    <a:pt x="13333" y="120000"/>
                    <a:pt x="13333" y="120000"/>
                  </a:cubicBezTo>
                  <a:cubicBezTo>
                    <a:pt x="33333" y="106666"/>
                    <a:pt x="66666" y="86666"/>
                    <a:pt x="73333" y="53333"/>
                  </a:cubicBezTo>
                  <a:cubicBezTo>
                    <a:pt x="80000" y="53333"/>
                    <a:pt x="80000" y="53333"/>
                    <a:pt x="80000" y="53333"/>
                  </a:cubicBezTo>
                  <a:cubicBezTo>
                    <a:pt x="93333" y="53333"/>
                    <a:pt x="100000" y="46666"/>
                    <a:pt x="106666" y="33333"/>
                  </a:cubicBezTo>
                  <a:cubicBezTo>
                    <a:pt x="106666" y="33333"/>
                    <a:pt x="106666" y="33333"/>
                    <a:pt x="106666" y="33333"/>
                  </a:cubicBezTo>
                  <a:cubicBezTo>
                    <a:pt x="113333" y="33333"/>
                    <a:pt x="113333" y="26666"/>
                    <a:pt x="120000" y="26666"/>
                  </a:cubicBezTo>
                  <a:cubicBezTo>
                    <a:pt x="113333" y="20000"/>
                    <a:pt x="106666" y="13333"/>
                    <a:pt x="106666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30"/>
            <p:cNvSpPr/>
            <p:nvPr/>
          </p:nvSpPr>
          <p:spPr>
            <a:xfrm>
              <a:off x="7615238" y="3365500"/>
              <a:ext cx="76200" cy="106500"/>
            </a:xfrm>
            <a:custGeom>
              <a:rect b="b" l="l" r="r" t="t"/>
              <a:pathLst>
                <a:path extrusionOk="0" h="120000" w="120000">
                  <a:moveTo>
                    <a:pt x="20571" y="0"/>
                  </a:moveTo>
                  <a:cubicBezTo>
                    <a:pt x="13714" y="0"/>
                    <a:pt x="10285" y="4897"/>
                    <a:pt x="10285" y="12244"/>
                  </a:cubicBezTo>
                  <a:cubicBezTo>
                    <a:pt x="10285" y="19591"/>
                    <a:pt x="13714" y="24489"/>
                    <a:pt x="13714" y="31836"/>
                  </a:cubicBezTo>
                  <a:cubicBezTo>
                    <a:pt x="13714" y="36734"/>
                    <a:pt x="10285" y="44081"/>
                    <a:pt x="6857" y="48979"/>
                  </a:cubicBezTo>
                  <a:cubicBezTo>
                    <a:pt x="6857" y="48979"/>
                    <a:pt x="6857" y="48979"/>
                    <a:pt x="6857" y="48979"/>
                  </a:cubicBezTo>
                  <a:cubicBezTo>
                    <a:pt x="0" y="48979"/>
                    <a:pt x="3428" y="61224"/>
                    <a:pt x="3428" y="68571"/>
                  </a:cubicBezTo>
                  <a:cubicBezTo>
                    <a:pt x="3428" y="73469"/>
                    <a:pt x="17142" y="80816"/>
                    <a:pt x="20571" y="80816"/>
                  </a:cubicBezTo>
                  <a:cubicBezTo>
                    <a:pt x="20571" y="80816"/>
                    <a:pt x="20571" y="80816"/>
                    <a:pt x="20571" y="80816"/>
                  </a:cubicBezTo>
                  <a:cubicBezTo>
                    <a:pt x="24000" y="80816"/>
                    <a:pt x="27428" y="78367"/>
                    <a:pt x="27428" y="75918"/>
                  </a:cubicBezTo>
                  <a:cubicBezTo>
                    <a:pt x="34285" y="75918"/>
                    <a:pt x="34285" y="75918"/>
                    <a:pt x="34285" y="75918"/>
                  </a:cubicBezTo>
                  <a:cubicBezTo>
                    <a:pt x="34285" y="83265"/>
                    <a:pt x="34285" y="83265"/>
                    <a:pt x="34285" y="83265"/>
                  </a:cubicBezTo>
                  <a:cubicBezTo>
                    <a:pt x="30857" y="83265"/>
                    <a:pt x="27428" y="85714"/>
                    <a:pt x="27428" y="88163"/>
                  </a:cubicBezTo>
                  <a:cubicBezTo>
                    <a:pt x="27428" y="93061"/>
                    <a:pt x="34285" y="97959"/>
                    <a:pt x="41142" y="97959"/>
                  </a:cubicBezTo>
                  <a:cubicBezTo>
                    <a:pt x="41142" y="97959"/>
                    <a:pt x="41142" y="97959"/>
                    <a:pt x="41142" y="97959"/>
                  </a:cubicBezTo>
                  <a:cubicBezTo>
                    <a:pt x="44571" y="97959"/>
                    <a:pt x="44571" y="97959"/>
                    <a:pt x="48000" y="95510"/>
                  </a:cubicBezTo>
                  <a:cubicBezTo>
                    <a:pt x="51428" y="95510"/>
                    <a:pt x="51428" y="95510"/>
                    <a:pt x="54857" y="95510"/>
                  </a:cubicBezTo>
                  <a:cubicBezTo>
                    <a:pt x="54857" y="95510"/>
                    <a:pt x="54857" y="95510"/>
                    <a:pt x="54857" y="95510"/>
                  </a:cubicBezTo>
                  <a:cubicBezTo>
                    <a:pt x="68571" y="95510"/>
                    <a:pt x="68571" y="107755"/>
                    <a:pt x="78857" y="107755"/>
                  </a:cubicBezTo>
                  <a:cubicBezTo>
                    <a:pt x="78857" y="102857"/>
                    <a:pt x="75428" y="100408"/>
                    <a:pt x="78857" y="95510"/>
                  </a:cubicBezTo>
                  <a:cubicBezTo>
                    <a:pt x="85714" y="102857"/>
                    <a:pt x="106285" y="107755"/>
                    <a:pt x="109714" y="115102"/>
                  </a:cubicBezTo>
                  <a:cubicBezTo>
                    <a:pt x="113142" y="117551"/>
                    <a:pt x="113142" y="119999"/>
                    <a:pt x="116571" y="119999"/>
                  </a:cubicBezTo>
                  <a:cubicBezTo>
                    <a:pt x="116571" y="119999"/>
                    <a:pt x="116571" y="119999"/>
                    <a:pt x="116571" y="119999"/>
                  </a:cubicBezTo>
                  <a:cubicBezTo>
                    <a:pt x="116571" y="119999"/>
                    <a:pt x="120000" y="117551"/>
                    <a:pt x="120000" y="117551"/>
                  </a:cubicBezTo>
                  <a:cubicBezTo>
                    <a:pt x="120000" y="115102"/>
                    <a:pt x="120000" y="112653"/>
                    <a:pt x="120000" y="112653"/>
                  </a:cubicBezTo>
                  <a:cubicBezTo>
                    <a:pt x="113142" y="112653"/>
                    <a:pt x="106285" y="107755"/>
                    <a:pt x="106285" y="105306"/>
                  </a:cubicBezTo>
                  <a:cubicBezTo>
                    <a:pt x="106285" y="105306"/>
                    <a:pt x="106285" y="105306"/>
                    <a:pt x="102857" y="105306"/>
                  </a:cubicBezTo>
                  <a:cubicBezTo>
                    <a:pt x="102857" y="105306"/>
                    <a:pt x="102857" y="105306"/>
                    <a:pt x="102857" y="102857"/>
                  </a:cubicBezTo>
                  <a:cubicBezTo>
                    <a:pt x="102857" y="100408"/>
                    <a:pt x="106285" y="100408"/>
                    <a:pt x="106285" y="97959"/>
                  </a:cubicBezTo>
                  <a:cubicBezTo>
                    <a:pt x="106285" y="97959"/>
                    <a:pt x="102857" y="95510"/>
                    <a:pt x="102857" y="95510"/>
                  </a:cubicBezTo>
                  <a:cubicBezTo>
                    <a:pt x="102857" y="95510"/>
                    <a:pt x="102857" y="95510"/>
                    <a:pt x="102857" y="95510"/>
                  </a:cubicBezTo>
                  <a:cubicBezTo>
                    <a:pt x="99428" y="95510"/>
                    <a:pt x="99428" y="95510"/>
                    <a:pt x="99428" y="97959"/>
                  </a:cubicBezTo>
                  <a:cubicBezTo>
                    <a:pt x="96000" y="97959"/>
                    <a:pt x="96000" y="100408"/>
                    <a:pt x="92571" y="100408"/>
                  </a:cubicBezTo>
                  <a:cubicBezTo>
                    <a:pt x="92571" y="100408"/>
                    <a:pt x="92571" y="100408"/>
                    <a:pt x="92571" y="100408"/>
                  </a:cubicBezTo>
                  <a:cubicBezTo>
                    <a:pt x="89142" y="100408"/>
                    <a:pt x="85714" y="85714"/>
                    <a:pt x="75428" y="85714"/>
                  </a:cubicBezTo>
                  <a:cubicBezTo>
                    <a:pt x="75428" y="85714"/>
                    <a:pt x="75428" y="85714"/>
                    <a:pt x="75428" y="85714"/>
                  </a:cubicBezTo>
                  <a:cubicBezTo>
                    <a:pt x="68571" y="85714"/>
                    <a:pt x="65142" y="88163"/>
                    <a:pt x="65142" y="90612"/>
                  </a:cubicBezTo>
                  <a:cubicBezTo>
                    <a:pt x="65142" y="93061"/>
                    <a:pt x="65142" y="93061"/>
                    <a:pt x="65142" y="93061"/>
                  </a:cubicBezTo>
                  <a:cubicBezTo>
                    <a:pt x="54857" y="90612"/>
                    <a:pt x="44571" y="75918"/>
                    <a:pt x="44571" y="66122"/>
                  </a:cubicBezTo>
                  <a:cubicBezTo>
                    <a:pt x="44571" y="53877"/>
                    <a:pt x="61714" y="51428"/>
                    <a:pt x="61714" y="39183"/>
                  </a:cubicBezTo>
                  <a:cubicBezTo>
                    <a:pt x="61714" y="29387"/>
                    <a:pt x="51428" y="19591"/>
                    <a:pt x="51428" y="12244"/>
                  </a:cubicBezTo>
                  <a:cubicBezTo>
                    <a:pt x="51428" y="9795"/>
                    <a:pt x="48000" y="9795"/>
                    <a:pt x="48000" y="7346"/>
                  </a:cubicBezTo>
                  <a:cubicBezTo>
                    <a:pt x="48000" y="4897"/>
                    <a:pt x="48000" y="4897"/>
                    <a:pt x="48000" y="4897"/>
                  </a:cubicBezTo>
                  <a:cubicBezTo>
                    <a:pt x="44571" y="4897"/>
                    <a:pt x="41142" y="9795"/>
                    <a:pt x="34285" y="9795"/>
                  </a:cubicBezTo>
                  <a:cubicBezTo>
                    <a:pt x="34285" y="9795"/>
                    <a:pt x="34285" y="9795"/>
                    <a:pt x="34285" y="9795"/>
                  </a:cubicBezTo>
                  <a:cubicBezTo>
                    <a:pt x="27428" y="9795"/>
                    <a:pt x="27428" y="0"/>
                    <a:pt x="20571" y="0"/>
                  </a:cubicBezTo>
                  <a:cubicBezTo>
                    <a:pt x="20571" y="0"/>
                    <a:pt x="20571" y="0"/>
                    <a:pt x="20571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30"/>
            <p:cNvSpPr/>
            <p:nvPr/>
          </p:nvSpPr>
          <p:spPr>
            <a:xfrm>
              <a:off x="7693025" y="3473450"/>
              <a:ext cx="23700" cy="41400"/>
            </a:xfrm>
            <a:custGeom>
              <a:rect b="b" l="l" r="r" t="t"/>
              <a:pathLst>
                <a:path extrusionOk="0" h="120000" w="120000">
                  <a:moveTo>
                    <a:pt x="21818" y="0"/>
                  </a:moveTo>
                  <a:cubicBezTo>
                    <a:pt x="21818" y="0"/>
                    <a:pt x="10909" y="0"/>
                    <a:pt x="0" y="0"/>
                  </a:cubicBezTo>
                  <a:cubicBezTo>
                    <a:pt x="0" y="12631"/>
                    <a:pt x="65454" y="25263"/>
                    <a:pt x="65454" y="50526"/>
                  </a:cubicBezTo>
                  <a:cubicBezTo>
                    <a:pt x="65454" y="50526"/>
                    <a:pt x="54545" y="56842"/>
                    <a:pt x="54545" y="56842"/>
                  </a:cubicBezTo>
                  <a:cubicBezTo>
                    <a:pt x="43636" y="56842"/>
                    <a:pt x="32727" y="56842"/>
                    <a:pt x="10909" y="56842"/>
                  </a:cubicBezTo>
                  <a:cubicBezTo>
                    <a:pt x="10909" y="69473"/>
                    <a:pt x="10909" y="69473"/>
                    <a:pt x="10909" y="69473"/>
                  </a:cubicBezTo>
                  <a:cubicBezTo>
                    <a:pt x="21818" y="69473"/>
                    <a:pt x="32727" y="88421"/>
                    <a:pt x="54545" y="88421"/>
                  </a:cubicBezTo>
                  <a:cubicBezTo>
                    <a:pt x="54545" y="94736"/>
                    <a:pt x="54545" y="94736"/>
                    <a:pt x="54545" y="94736"/>
                  </a:cubicBezTo>
                  <a:cubicBezTo>
                    <a:pt x="43636" y="107368"/>
                    <a:pt x="54545" y="120000"/>
                    <a:pt x="65454" y="120000"/>
                  </a:cubicBezTo>
                  <a:cubicBezTo>
                    <a:pt x="76363" y="120000"/>
                    <a:pt x="87272" y="120000"/>
                    <a:pt x="98181" y="120000"/>
                  </a:cubicBezTo>
                  <a:cubicBezTo>
                    <a:pt x="98181" y="107368"/>
                    <a:pt x="98181" y="107368"/>
                    <a:pt x="98181" y="107368"/>
                  </a:cubicBezTo>
                  <a:cubicBezTo>
                    <a:pt x="87272" y="107368"/>
                    <a:pt x="76363" y="88421"/>
                    <a:pt x="65454" y="75789"/>
                  </a:cubicBezTo>
                  <a:cubicBezTo>
                    <a:pt x="109090" y="75789"/>
                    <a:pt x="109090" y="75789"/>
                    <a:pt x="109090" y="75789"/>
                  </a:cubicBezTo>
                  <a:cubicBezTo>
                    <a:pt x="120000" y="69473"/>
                    <a:pt x="120000" y="69473"/>
                    <a:pt x="120000" y="56842"/>
                  </a:cubicBezTo>
                  <a:cubicBezTo>
                    <a:pt x="98181" y="44210"/>
                    <a:pt x="98181" y="44210"/>
                    <a:pt x="98181" y="44210"/>
                  </a:cubicBezTo>
                  <a:cubicBezTo>
                    <a:pt x="98181" y="44210"/>
                    <a:pt x="109090" y="31578"/>
                    <a:pt x="98181" y="18947"/>
                  </a:cubicBezTo>
                  <a:cubicBezTo>
                    <a:pt x="98181" y="18947"/>
                    <a:pt x="87272" y="18947"/>
                    <a:pt x="87272" y="18947"/>
                  </a:cubicBezTo>
                  <a:cubicBezTo>
                    <a:pt x="87272" y="12631"/>
                    <a:pt x="87272" y="6315"/>
                    <a:pt x="87272" y="6315"/>
                  </a:cubicBezTo>
                  <a:cubicBezTo>
                    <a:pt x="65454" y="6315"/>
                    <a:pt x="43636" y="0"/>
                    <a:pt x="21818" y="0"/>
                  </a:cubicBezTo>
                  <a:cubicBezTo>
                    <a:pt x="21818" y="0"/>
                    <a:pt x="21818" y="0"/>
                    <a:pt x="21818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30"/>
            <p:cNvSpPr/>
            <p:nvPr/>
          </p:nvSpPr>
          <p:spPr>
            <a:xfrm>
              <a:off x="7656513" y="3484562"/>
              <a:ext cx="18900" cy="25500"/>
            </a:xfrm>
            <a:custGeom>
              <a:rect b="b" l="l" r="r" t="t"/>
              <a:pathLst>
                <a:path extrusionOk="0" h="120000" w="120000">
                  <a:moveTo>
                    <a:pt x="26666" y="0"/>
                  </a:moveTo>
                  <a:cubicBezTo>
                    <a:pt x="26666" y="0"/>
                    <a:pt x="26666" y="0"/>
                    <a:pt x="26666" y="0"/>
                  </a:cubicBezTo>
                  <a:cubicBezTo>
                    <a:pt x="26666" y="0"/>
                    <a:pt x="26666" y="0"/>
                    <a:pt x="26666" y="0"/>
                  </a:cubicBezTo>
                  <a:moveTo>
                    <a:pt x="26666" y="0"/>
                  </a:moveTo>
                  <a:cubicBezTo>
                    <a:pt x="13333" y="0"/>
                    <a:pt x="0" y="0"/>
                    <a:pt x="0" y="10000"/>
                  </a:cubicBezTo>
                  <a:cubicBezTo>
                    <a:pt x="0" y="30000"/>
                    <a:pt x="13333" y="80000"/>
                    <a:pt x="13333" y="120000"/>
                  </a:cubicBezTo>
                  <a:cubicBezTo>
                    <a:pt x="40000" y="100000"/>
                    <a:pt x="120000" y="80000"/>
                    <a:pt x="120000" y="40000"/>
                  </a:cubicBezTo>
                  <a:cubicBezTo>
                    <a:pt x="120000" y="20000"/>
                    <a:pt x="66666" y="10000"/>
                    <a:pt x="40000" y="0"/>
                  </a:cubicBezTo>
                  <a:cubicBezTo>
                    <a:pt x="26666" y="0"/>
                    <a:pt x="26666" y="0"/>
                    <a:pt x="26666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30"/>
            <p:cNvSpPr/>
            <p:nvPr/>
          </p:nvSpPr>
          <p:spPr>
            <a:xfrm>
              <a:off x="7667625" y="3502025"/>
              <a:ext cx="18900" cy="31800"/>
            </a:xfrm>
            <a:custGeom>
              <a:rect b="b" l="l" r="r" t="t"/>
              <a:pathLst>
                <a:path extrusionOk="0" h="120000" w="120000">
                  <a:moveTo>
                    <a:pt x="93333" y="0"/>
                  </a:moveTo>
                  <a:cubicBezTo>
                    <a:pt x="80000" y="0"/>
                    <a:pt x="80000" y="0"/>
                    <a:pt x="80000" y="0"/>
                  </a:cubicBezTo>
                  <a:cubicBezTo>
                    <a:pt x="53333" y="0"/>
                    <a:pt x="40000" y="48000"/>
                    <a:pt x="40000" y="56000"/>
                  </a:cubicBezTo>
                  <a:cubicBezTo>
                    <a:pt x="40000" y="56000"/>
                    <a:pt x="40000" y="56000"/>
                    <a:pt x="40000" y="56000"/>
                  </a:cubicBezTo>
                  <a:cubicBezTo>
                    <a:pt x="26666" y="56000"/>
                    <a:pt x="13333" y="56000"/>
                    <a:pt x="13333" y="64000"/>
                  </a:cubicBezTo>
                  <a:cubicBezTo>
                    <a:pt x="0" y="80000"/>
                    <a:pt x="66666" y="120000"/>
                    <a:pt x="80000" y="120000"/>
                  </a:cubicBezTo>
                  <a:cubicBezTo>
                    <a:pt x="93333" y="120000"/>
                    <a:pt x="106666" y="112000"/>
                    <a:pt x="106666" y="104000"/>
                  </a:cubicBezTo>
                  <a:cubicBezTo>
                    <a:pt x="106666" y="96000"/>
                    <a:pt x="80000" y="96000"/>
                    <a:pt x="80000" y="80000"/>
                  </a:cubicBezTo>
                  <a:cubicBezTo>
                    <a:pt x="80000" y="56000"/>
                    <a:pt x="120000" y="40000"/>
                    <a:pt x="120000" y="16000"/>
                  </a:cubicBezTo>
                  <a:cubicBezTo>
                    <a:pt x="120000" y="8000"/>
                    <a:pt x="106666" y="0"/>
                    <a:pt x="93333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30"/>
            <p:cNvSpPr/>
            <p:nvPr/>
          </p:nvSpPr>
          <p:spPr>
            <a:xfrm>
              <a:off x="7685088" y="3502025"/>
              <a:ext cx="11100" cy="18900"/>
            </a:xfrm>
            <a:custGeom>
              <a:rect b="b" l="l" r="r" t="t"/>
              <a:pathLst>
                <a:path extrusionOk="0" h="120000" w="120000">
                  <a:moveTo>
                    <a:pt x="48000" y="0"/>
                  </a:moveTo>
                  <a:cubicBezTo>
                    <a:pt x="48000" y="53333"/>
                    <a:pt x="24000" y="80000"/>
                    <a:pt x="0" y="120000"/>
                  </a:cubicBezTo>
                  <a:cubicBezTo>
                    <a:pt x="24000" y="120000"/>
                    <a:pt x="24000" y="120000"/>
                    <a:pt x="24000" y="120000"/>
                  </a:cubicBezTo>
                  <a:cubicBezTo>
                    <a:pt x="24000" y="80000"/>
                    <a:pt x="120000" y="53333"/>
                    <a:pt x="120000" y="0"/>
                  </a:cubicBezTo>
                  <a:cubicBezTo>
                    <a:pt x="96000" y="0"/>
                    <a:pt x="72000" y="0"/>
                    <a:pt x="48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30"/>
            <p:cNvSpPr/>
            <p:nvPr/>
          </p:nvSpPr>
          <p:spPr>
            <a:xfrm>
              <a:off x="7689850" y="3514725"/>
              <a:ext cx="12600" cy="11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40000" y="48000"/>
                    <a:pt x="0" y="48000"/>
                    <a:pt x="0" y="96000"/>
                  </a:cubicBezTo>
                  <a:cubicBezTo>
                    <a:pt x="0" y="96000"/>
                    <a:pt x="20000" y="120000"/>
                    <a:pt x="40000" y="12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80000" y="120000"/>
                    <a:pt x="120000" y="72000"/>
                    <a:pt x="120000" y="0"/>
                  </a:cubicBezTo>
                  <a:cubicBezTo>
                    <a:pt x="120000" y="24000"/>
                    <a:pt x="100000" y="24000"/>
                    <a:pt x="100000" y="24000"/>
                  </a:cubicBezTo>
                  <a:cubicBezTo>
                    <a:pt x="80000" y="24000"/>
                    <a:pt x="60000" y="0"/>
                    <a:pt x="6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30"/>
            <p:cNvSpPr/>
            <p:nvPr/>
          </p:nvSpPr>
          <p:spPr>
            <a:xfrm>
              <a:off x="7675563" y="3471862"/>
              <a:ext cx="15900" cy="14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17142"/>
                    <a:pt x="0" y="34285"/>
                    <a:pt x="0" y="68571"/>
                  </a:cubicBezTo>
                  <a:cubicBezTo>
                    <a:pt x="0" y="68571"/>
                    <a:pt x="0" y="68571"/>
                    <a:pt x="0" y="68571"/>
                  </a:cubicBezTo>
                  <a:cubicBezTo>
                    <a:pt x="17142" y="68571"/>
                    <a:pt x="17142" y="68571"/>
                    <a:pt x="17142" y="68571"/>
                  </a:cubicBezTo>
                  <a:cubicBezTo>
                    <a:pt x="34285" y="68571"/>
                    <a:pt x="34285" y="68571"/>
                    <a:pt x="34285" y="68571"/>
                  </a:cubicBezTo>
                  <a:cubicBezTo>
                    <a:pt x="51428" y="68571"/>
                    <a:pt x="51428" y="68571"/>
                    <a:pt x="68571" y="68571"/>
                  </a:cubicBezTo>
                  <a:cubicBezTo>
                    <a:pt x="68571" y="85714"/>
                    <a:pt x="102857" y="119999"/>
                    <a:pt x="102857" y="119999"/>
                  </a:cubicBezTo>
                  <a:cubicBezTo>
                    <a:pt x="102857" y="119999"/>
                    <a:pt x="119999" y="119999"/>
                    <a:pt x="119999" y="119999"/>
                  </a:cubicBezTo>
                  <a:cubicBezTo>
                    <a:pt x="119999" y="51428"/>
                    <a:pt x="51428" y="51428"/>
                    <a:pt x="5142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30"/>
            <p:cNvSpPr/>
            <p:nvPr/>
          </p:nvSpPr>
          <p:spPr>
            <a:xfrm>
              <a:off x="7631113" y="3455987"/>
              <a:ext cx="18900" cy="18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66666" y="120000"/>
                    <a:pt x="93333" y="120000"/>
                  </a:cubicBezTo>
                  <a:cubicBezTo>
                    <a:pt x="106666" y="120000"/>
                    <a:pt x="120000" y="80000"/>
                    <a:pt x="120000" y="53333"/>
                  </a:cubicBezTo>
                  <a:cubicBezTo>
                    <a:pt x="106666" y="13333"/>
                    <a:pt x="66666" y="26666"/>
                    <a:pt x="2666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130"/>
            <p:cNvSpPr/>
            <p:nvPr/>
          </p:nvSpPr>
          <p:spPr>
            <a:xfrm>
              <a:off x="7651750" y="3457575"/>
              <a:ext cx="4800" cy="33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60000" y="0"/>
                    <a:pt x="0" y="0"/>
                    <a:pt x="0" y="0"/>
                  </a:cubicBezTo>
                  <a:cubicBezTo>
                    <a:pt x="0" y="0"/>
                    <a:pt x="0" y="120000"/>
                    <a:pt x="60000" y="120000"/>
                  </a:cubicBezTo>
                  <a:cubicBezTo>
                    <a:pt x="6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30"/>
            <p:cNvSpPr/>
            <p:nvPr/>
          </p:nvSpPr>
          <p:spPr>
            <a:xfrm>
              <a:off x="7620000" y="3236913"/>
              <a:ext cx="39600" cy="54000"/>
            </a:xfrm>
            <a:custGeom>
              <a:rect b="b" l="l" r="r" t="t"/>
              <a:pathLst>
                <a:path extrusionOk="0" h="120000" w="120000">
                  <a:moveTo>
                    <a:pt x="73333" y="0"/>
                  </a:moveTo>
                  <a:cubicBezTo>
                    <a:pt x="46666" y="0"/>
                    <a:pt x="6666" y="52800"/>
                    <a:pt x="6666" y="81600"/>
                  </a:cubicBezTo>
                  <a:cubicBezTo>
                    <a:pt x="6666" y="100800"/>
                    <a:pt x="0" y="120000"/>
                    <a:pt x="33333" y="120000"/>
                  </a:cubicBezTo>
                  <a:cubicBezTo>
                    <a:pt x="80000" y="120000"/>
                    <a:pt x="120000" y="0"/>
                    <a:pt x="73333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130"/>
            <p:cNvSpPr/>
            <p:nvPr/>
          </p:nvSpPr>
          <p:spPr>
            <a:xfrm>
              <a:off x="7418388" y="3332162"/>
              <a:ext cx="44400" cy="36600"/>
            </a:xfrm>
            <a:custGeom>
              <a:rect b="b" l="l" r="r" t="t"/>
              <a:pathLst>
                <a:path extrusionOk="0" h="120000" w="120000">
                  <a:moveTo>
                    <a:pt x="97142" y="0"/>
                  </a:moveTo>
                  <a:cubicBezTo>
                    <a:pt x="80000" y="0"/>
                    <a:pt x="22857" y="49411"/>
                    <a:pt x="11428" y="49411"/>
                  </a:cubicBezTo>
                  <a:cubicBezTo>
                    <a:pt x="0" y="49411"/>
                    <a:pt x="11428" y="63529"/>
                    <a:pt x="11428" y="77647"/>
                  </a:cubicBezTo>
                  <a:cubicBezTo>
                    <a:pt x="11428" y="105882"/>
                    <a:pt x="22857" y="120000"/>
                    <a:pt x="45714" y="120000"/>
                  </a:cubicBezTo>
                  <a:cubicBezTo>
                    <a:pt x="68571" y="120000"/>
                    <a:pt x="120000" y="56470"/>
                    <a:pt x="120000" y="28235"/>
                  </a:cubicBezTo>
                  <a:cubicBezTo>
                    <a:pt x="120000" y="14117"/>
                    <a:pt x="108571" y="0"/>
                    <a:pt x="97142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130"/>
            <p:cNvSpPr/>
            <p:nvPr/>
          </p:nvSpPr>
          <p:spPr>
            <a:xfrm>
              <a:off x="7231063" y="3273425"/>
              <a:ext cx="204900" cy="393600"/>
            </a:xfrm>
            <a:custGeom>
              <a:rect b="b" l="l" r="r" t="t"/>
              <a:pathLst>
                <a:path extrusionOk="0" h="120000" w="120000">
                  <a:moveTo>
                    <a:pt x="77872" y="0"/>
                  </a:moveTo>
                  <a:cubicBezTo>
                    <a:pt x="74042" y="0"/>
                    <a:pt x="70212" y="2651"/>
                    <a:pt x="66382" y="2651"/>
                  </a:cubicBezTo>
                  <a:cubicBezTo>
                    <a:pt x="65106" y="2651"/>
                    <a:pt x="65106" y="2651"/>
                    <a:pt x="63829" y="2651"/>
                  </a:cubicBezTo>
                  <a:cubicBezTo>
                    <a:pt x="52340" y="2651"/>
                    <a:pt x="52340" y="2651"/>
                    <a:pt x="52340" y="2651"/>
                  </a:cubicBezTo>
                  <a:cubicBezTo>
                    <a:pt x="52340" y="2651"/>
                    <a:pt x="52340" y="2651"/>
                    <a:pt x="52340" y="2651"/>
                  </a:cubicBezTo>
                  <a:cubicBezTo>
                    <a:pt x="49787" y="2651"/>
                    <a:pt x="42127" y="3314"/>
                    <a:pt x="42127" y="3314"/>
                  </a:cubicBezTo>
                  <a:cubicBezTo>
                    <a:pt x="42127" y="5303"/>
                    <a:pt x="42127" y="6629"/>
                    <a:pt x="42127" y="8618"/>
                  </a:cubicBezTo>
                  <a:cubicBezTo>
                    <a:pt x="42127" y="8618"/>
                    <a:pt x="42127" y="8618"/>
                    <a:pt x="42127" y="8618"/>
                  </a:cubicBezTo>
                  <a:cubicBezTo>
                    <a:pt x="42127" y="8618"/>
                    <a:pt x="42127" y="8618"/>
                    <a:pt x="42127" y="8618"/>
                  </a:cubicBezTo>
                  <a:cubicBezTo>
                    <a:pt x="42127" y="9281"/>
                    <a:pt x="42127" y="9944"/>
                    <a:pt x="40851" y="9944"/>
                  </a:cubicBezTo>
                  <a:cubicBezTo>
                    <a:pt x="39574" y="9944"/>
                    <a:pt x="38297" y="9281"/>
                    <a:pt x="38297" y="7955"/>
                  </a:cubicBezTo>
                  <a:cubicBezTo>
                    <a:pt x="37021" y="7955"/>
                    <a:pt x="37021" y="7955"/>
                    <a:pt x="37021" y="7955"/>
                  </a:cubicBezTo>
                  <a:cubicBezTo>
                    <a:pt x="37021" y="7955"/>
                    <a:pt x="37021" y="7955"/>
                    <a:pt x="37021" y="7955"/>
                  </a:cubicBezTo>
                  <a:cubicBezTo>
                    <a:pt x="29361" y="13922"/>
                    <a:pt x="24255" y="15248"/>
                    <a:pt x="15319" y="17900"/>
                  </a:cubicBezTo>
                  <a:cubicBezTo>
                    <a:pt x="12765" y="19226"/>
                    <a:pt x="7659" y="18563"/>
                    <a:pt x="6382" y="19889"/>
                  </a:cubicBezTo>
                  <a:cubicBezTo>
                    <a:pt x="2553" y="21215"/>
                    <a:pt x="0" y="23867"/>
                    <a:pt x="0" y="27845"/>
                  </a:cubicBezTo>
                  <a:cubicBezTo>
                    <a:pt x="0" y="27845"/>
                    <a:pt x="0" y="27845"/>
                    <a:pt x="0" y="27845"/>
                  </a:cubicBezTo>
                  <a:cubicBezTo>
                    <a:pt x="0" y="31160"/>
                    <a:pt x="5106" y="31160"/>
                    <a:pt x="7659" y="32486"/>
                  </a:cubicBezTo>
                  <a:cubicBezTo>
                    <a:pt x="10212" y="34475"/>
                    <a:pt x="10212" y="38453"/>
                    <a:pt x="10212" y="41104"/>
                  </a:cubicBezTo>
                  <a:cubicBezTo>
                    <a:pt x="10212" y="41104"/>
                    <a:pt x="10212" y="41104"/>
                    <a:pt x="10212" y="41104"/>
                  </a:cubicBezTo>
                  <a:cubicBezTo>
                    <a:pt x="10212" y="42430"/>
                    <a:pt x="7659" y="44419"/>
                    <a:pt x="6382" y="45082"/>
                  </a:cubicBezTo>
                  <a:cubicBezTo>
                    <a:pt x="6382" y="44419"/>
                    <a:pt x="6382" y="44419"/>
                    <a:pt x="6382" y="44419"/>
                  </a:cubicBezTo>
                  <a:cubicBezTo>
                    <a:pt x="6382" y="45082"/>
                    <a:pt x="6382" y="45745"/>
                    <a:pt x="6382" y="46408"/>
                  </a:cubicBezTo>
                  <a:cubicBezTo>
                    <a:pt x="6382" y="46408"/>
                    <a:pt x="6382" y="46408"/>
                    <a:pt x="6382" y="46408"/>
                  </a:cubicBezTo>
                  <a:cubicBezTo>
                    <a:pt x="6382" y="48397"/>
                    <a:pt x="10212" y="49060"/>
                    <a:pt x="12765" y="50386"/>
                  </a:cubicBezTo>
                  <a:cubicBezTo>
                    <a:pt x="15319" y="51712"/>
                    <a:pt x="20425" y="60994"/>
                    <a:pt x="20425" y="62320"/>
                  </a:cubicBezTo>
                  <a:cubicBezTo>
                    <a:pt x="20425" y="62320"/>
                    <a:pt x="20425" y="62320"/>
                    <a:pt x="20425" y="62320"/>
                  </a:cubicBezTo>
                  <a:cubicBezTo>
                    <a:pt x="20425" y="62983"/>
                    <a:pt x="17872" y="63646"/>
                    <a:pt x="17872" y="64309"/>
                  </a:cubicBezTo>
                  <a:cubicBezTo>
                    <a:pt x="14042" y="67624"/>
                    <a:pt x="12765" y="69613"/>
                    <a:pt x="10212" y="72928"/>
                  </a:cubicBezTo>
                  <a:cubicBezTo>
                    <a:pt x="10212" y="72928"/>
                    <a:pt x="10212" y="72928"/>
                    <a:pt x="10212" y="72928"/>
                  </a:cubicBezTo>
                  <a:cubicBezTo>
                    <a:pt x="8936" y="72928"/>
                    <a:pt x="8936" y="72928"/>
                    <a:pt x="8936" y="72928"/>
                  </a:cubicBezTo>
                  <a:cubicBezTo>
                    <a:pt x="8936" y="72928"/>
                    <a:pt x="8936" y="72928"/>
                    <a:pt x="8936" y="72928"/>
                  </a:cubicBezTo>
                  <a:cubicBezTo>
                    <a:pt x="7659" y="75580"/>
                    <a:pt x="6382" y="77569"/>
                    <a:pt x="6382" y="80220"/>
                  </a:cubicBezTo>
                  <a:cubicBezTo>
                    <a:pt x="6382" y="80883"/>
                    <a:pt x="6382" y="81546"/>
                    <a:pt x="6382" y="81546"/>
                  </a:cubicBezTo>
                  <a:cubicBezTo>
                    <a:pt x="7659" y="81546"/>
                    <a:pt x="7659" y="81546"/>
                    <a:pt x="8936" y="81546"/>
                  </a:cubicBezTo>
                  <a:cubicBezTo>
                    <a:pt x="8936" y="81546"/>
                    <a:pt x="8936" y="81546"/>
                    <a:pt x="11489" y="81546"/>
                  </a:cubicBezTo>
                  <a:cubicBezTo>
                    <a:pt x="16595" y="81546"/>
                    <a:pt x="19148" y="88176"/>
                    <a:pt x="21702" y="90828"/>
                  </a:cubicBezTo>
                  <a:cubicBezTo>
                    <a:pt x="25531" y="94806"/>
                    <a:pt x="26808" y="98784"/>
                    <a:pt x="29361" y="104088"/>
                  </a:cubicBezTo>
                  <a:cubicBezTo>
                    <a:pt x="34468" y="110718"/>
                    <a:pt x="44680" y="116022"/>
                    <a:pt x="54893" y="118011"/>
                  </a:cubicBezTo>
                  <a:cubicBezTo>
                    <a:pt x="57446" y="118674"/>
                    <a:pt x="57446" y="120000"/>
                    <a:pt x="61276" y="120000"/>
                  </a:cubicBezTo>
                  <a:cubicBezTo>
                    <a:pt x="62553" y="120000"/>
                    <a:pt x="62553" y="118674"/>
                    <a:pt x="63829" y="118674"/>
                  </a:cubicBezTo>
                  <a:cubicBezTo>
                    <a:pt x="65106" y="118674"/>
                    <a:pt x="65106" y="118674"/>
                    <a:pt x="68936" y="118674"/>
                  </a:cubicBezTo>
                  <a:cubicBezTo>
                    <a:pt x="66382" y="116685"/>
                    <a:pt x="66382" y="116022"/>
                    <a:pt x="65106" y="113370"/>
                  </a:cubicBezTo>
                  <a:cubicBezTo>
                    <a:pt x="63829" y="111381"/>
                    <a:pt x="58723" y="110055"/>
                    <a:pt x="58723" y="106740"/>
                  </a:cubicBezTo>
                  <a:cubicBezTo>
                    <a:pt x="58723" y="104751"/>
                    <a:pt x="60000" y="104751"/>
                    <a:pt x="60000" y="102762"/>
                  </a:cubicBezTo>
                  <a:cubicBezTo>
                    <a:pt x="60000" y="93480"/>
                    <a:pt x="38297" y="92817"/>
                    <a:pt x="29361" y="87513"/>
                  </a:cubicBezTo>
                  <a:cubicBezTo>
                    <a:pt x="26808" y="86187"/>
                    <a:pt x="25531" y="82872"/>
                    <a:pt x="24255" y="81546"/>
                  </a:cubicBezTo>
                  <a:cubicBezTo>
                    <a:pt x="25531" y="81546"/>
                    <a:pt x="25531" y="81546"/>
                    <a:pt x="25531" y="81546"/>
                  </a:cubicBezTo>
                  <a:cubicBezTo>
                    <a:pt x="25531" y="76243"/>
                    <a:pt x="12765" y="78232"/>
                    <a:pt x="12765" y="72265"/>
                  </a:cubicBezTo>
                  <a:cubicBezTo>
                    <a:pt x="12765" y="67624"/>
                    <a:pt x="22978" y="65635"/>
                    <a:pt x="22978" y="60331"/>
                  </a:cubicBezTo>
                  <a:cubicBezTo>
                    <a:pt x="22978" y="59005"/>
                    <a:pt x="21702" y="58342"/>
                    <a:pt x="21702" y="57016"/>
                  </a:cubicBezTo>
                  <a:cubicBezTo>
                    <a:pt x="21702" y="55690"/>
                    <a:pt x="21702" y="55027"/>
                    <a:pt x="24255" y="55027"/>
                  </a:cubicBezTo>
                  <a:cubicBezTo>
                    <a:pt x="28085" y="55027"/>
                    <a:pt x="31914" y="55027"/>
                    <a:pt x="33191" y="57016"/>
                  </a:cubicBezTo>
                  <a:cubicBezTo>
                    <a:pt x="33191" y="57016"/>
                    <a:pt x="34468" y="59668"/>
                    <a:pt x="35744" y="59668"/>
                  </a:cubicBezTo>
                  <a:cubicBezTo>
                    <a:pt x="40851" y="60331"/>
                    <a:pt x="45957" y="60994"/>
                    <a:pt x="51063" y="63646"/>
                  </a:cubicBezTo>
                  <a:cubicBezTo>
                    <a:pt x="56170" y="65635"/>
                    <a:pt x="51063" y="68287"/>
                    <a:pt x="60000" y="68287"/>
                  </a:cubicBezTo>
                  <a:cubicBezTo>
                    <a:pt x="60000" y="70939"/>
                    <a:pt x="66382" y="72265"/>
                    <a:pt x="72765" y="72265"/>
                  </a:cubicBezTo>
                  <a:cubicBezTo>
                    <a:pt x="72765" y="72928"/>
                    <a:pt x="72765" y="74254"/>
                    <a:pt x="75319" y="74917"/>
                  </a:cubicBezTo>
                  <a:cubicBezTo>
                    <a:pt x="72765" y="75580"/>
                    <a:pt x="72765" y="76243"/>
                    <a:pt x="72765" y="77569"/>
                  </a:cubicBezTo>
                  <a:cubicBezTo>
                    <a:pt x="72765" y="78895"/>
                    <a:pt x="75319" y="81546"/>
                    <a:pt x="76595" y="81546"/>
                  </a:cubicBezTo>
                  <a:cubicBezTo>
                    <a:pt x="77872" y="81546"/>
                    <a:pt x="84255" y="78232"/>
                    <a:pt x="84255" y="76906"/>
                  </a:cubicBezTo>
                  <a:cubicBezTo>
                    <a:pt x="84255" y="76243"/>
                    <a:pt x="84255" y="75580"/>
                    <a:pt x="84255" y="74917"/>
                  </a:cubicBezTo>
                  <a:cubicBezTo>
                    <a:pt x="84255" y="74917"/>
                    <a:pt x="84255" y="76243"/>
                    <a:pt x="85531" y="76243"/>
                  </a:cubicBezTo>
                  <a:cubicBezTo>
                    <a:pt x="90638" y="76243"/>
                    <a:pt x="89361" y="73591"/>
                    <a:pt x="94468" y="72265"/>
                  </a:cubicBezTo>
                  <a:cubicBezTo>
                    <a:pt x="103404" y="69613"/>
                    <a:pt x="104680" y="67624"/>
                    <a:pt x="116170" y="66298"/>
                  </a:cubicBezTo>
                  <a:cubicBezTo>
                    <a:pt x="116170" y="62983"/>
                    <a:pt x="120000" y="60994"/>
                    <a:pt x="120000" y="57016"/>
                  </a:cubicBezTo>
                  <a:cubicBezTo>
                    <a:pt x="120000" y="50386"/>
                    <a:pt x="114893" y="42430"/>
                    <a:pt x="105957" y="39116"/>
                  </a:cubicBezTo>
                  <a:cubicBezTo>
                    <a:pt x="97021" y="36464"/>
                    <a:pt x="93191" y="31160"/>
                    <a:pt x="84255" y="27182"/>
                  </a:cubicBezTo>
                  <a:cubicBezTo>
                    <a:pt x="82978" y="26519"/>
                    <a:pt x="81702" y="25856"/>
                    <a:pt x="81702" y="24530"/>
                  </a:cubicBezTo>
                  <a:cubicBezTo>
                    <a:pt x="81702" y="16574"/>
                    <a:pt x="99574" y="15248"/>
                    <a:pt x="105957" y="9281"/>
                  </a:cubicBezTo>
                  <a:cubicBezTo>
                    <a:pt x="100851" y="7955"/>
                    <a:pt x="94468" y="6629"/>
                    <a:pt x="94468" y="1988"/>
                  </a:cubicBezTo>
                  <a:cubicBezTo>
                    <a:pt x="88085" y="1988"/>
                    <a:pt x="84255" y="0"/>
                    <a:pt x="77872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130"/>
            <p:cNvSpPr/>
            <p:nvPr/>
          </p:nvSpPr>
          <p:spPr>
            <a:xfrm>
              <a:off x="7364413" y="3716337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55384" y="0"/>
                  </a:moveTo>
                  <a:cubicBezTo>
                    <a:pt x="36923" y="0"/>
                    <a:pt x="0" y="20000"/>
                    <a:pt x="0" y="30000"/>
                  </a:cubicBezTo>
                  <a:cubicBezTo>
                    <a:pt x="0" y="50000"/>
                    <a:pt x="36923" y="40000"/>
                    <a:pt x="46153" y="60000"/>
                  </a:cubicBezTo>
                  <a:cubicBezTo>
                    <a:pt x="55384" y="70000"/>
                    <a:pt x="64615" y="100000"/>
                    <a:pt x="64615" y="100000"/>
                  </a:cubicBezTo>
                  <a:cubicBezTo>
                    <a:pt x="83076" y="100000"/>
                    <a:pt x="83076" y="120000"/>
                    <a:pt x="101538" y="120000"/>
                  </a:cubicBezTo>
                  <a:cubicBezTo>
                    <a:pt x="110769" y="120000"/>
                    <a:pt x="120000" y="120000"/>
                    <a:pt x="120000" y="120000"/>
                  </a:cubicBezTo>
                  <a:cubicBezTo>
                    <a:pt x="120000" y="110000"/>
                    <a:pt x="120000" y="100000"/>
                    <a:pt x="120000" y="90000"/>
                  </a:cubicBezTo>
                  <a:cubicBezTo>
                    <a:pt x="83076" y="90000"/>
                    <a:pt x="64615" y="40000"/>
                    <a:pt x="55384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30"/>
            <p:cNvSpPr/>
            <p:nvPr/>
          </p:nvSpPr>
          <p:spPr>
            <a:xfrm>
              <a:off x="7407275" y="3736975"/>
              <a:ext cx="12600" cy="96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40000" y="0"/>
                    <a:pt x="20000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72000"/>
                    <a:pt x="20000" y="120000"/>
                    <a:pt x="40000" y="120000"/>
                  </a:cubicBezTo>
                  <a:cubicBezTo>
                    <a:pt x="80000" y="120000"/>
                    <a:pt x="100000" y="72000"/>
                    <a:pt x="120000" y="24000"/>
                  </a:cubicBezTo>
                  <a:cubicBezTo>
                    <a:pt x="100000" y="24000"/>
                    <a:pt x="80000" y="0"/>
                    <a:pt x="6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130"/>
            <p:cNvSpPr/>
            <p:nvPr/>
          </p:nvSpPr>
          <p:spPr>
            <a:xfrm>
              <a:off x="7250113" y="3708400"/>
              <a:ext cx="14400" cy="174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000"/>
                    <a:pt x="0" y="30000"/>
                    <a:pt x="0" y="30000"/>
                  </a:cubicBezTo>
                  <a:cubicBezTo>
                    <a:pt x="0" y="60000"/>
                    <a:pt x="80000" y="120000"/>
                    <a:pt x="100000" y="120000"/>
                  </a:cubicBezTo>
                  <a:cubicBezTo>
                    <a:pt x="120000" y="90000"/>
                    <a:pt x="80000" y="60000"/>
                    <a:pt x="60000" y="30000"/>
                  </a:cubicBezTo>
                  <a:cubicBezTo>
                    <a:pt x="60000" y="0"/>
                    <a:pt x="60000" y="0"/>
                    <a:pt x="6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130"/>
            <p:cNvSpPr/>
            <p:nvPr/>
          </p:nvSpPr>
          <p:spPr>
            <a:xfrm>
              <a:off x="7229475" y="3671887"/>
              <a:ext cx="17400" cy="14400"/>
            </a:xfrm>
            <a:custGeom>
              <a:rect b="b" l="l" r="r" t="t"/>
              <a:pathLst>
                <a:path extrusionOk="0" h="120000" w="120000">
                  <a:moveTo>
                    <a:pt x="30000" y="0"/>
                  </a:moveTo>
                  <a:cubicBezTo>
                    <a:pt x="0" y="17142"/>
                    <a:pt x="0" y="17142"/>
                    <a:pt x="0" y="17142"/>
                  </a:cubicBezTo>
                  <a:cubicBezTo>
                    <a:pt x="0" y="17142"/>
                    <a:pt x="0" y="17142"/>
                    <a:pt x="0" y="17142"/>
                  </a:cubicBezTo>
                  <a:cubicBezTo>
                    <a:pt x="15000" y="34285"/>
                    <a:pt x="60000" y="119999"/>
                    <a:pt x="90000" y="119999"/>
                  </a:cubicBezTo>
                  <a:cubicBezTo>
                    <a:pt x="120000" y="119999"/>
                    <a:pt x="45000" y="17142"/>
                    <a:pt x="3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130"/>
            <p:cNvSpPr/>
            <p:nvPr/>
          </p:nvSpPr>
          <p:spPr>
            <a:xfrm>
              <a:off x="7789863" y="3071813"/>
              <a:ext cx="41400" cy="52500"/>
            </a:xfrm>
            <a:custGeom>
              <a:rect b="b" l="l" r="r" t="t"/>
              <a:pathLst>
                <a:path extrusionOk="0" h="120000" w="120000">
                  <a:moveTo>
                    <a:pt x="56842" y="0"/>
                  </a:moveTo>
                  <a:cubicBezTo>
                    <a:pt x="50526" y="0"/>
                    <a:pt x="0" y="30000"/>
                    <a:pt x="0" y="35000"/>
                  </a:cubicBezTo>
                  <a:cubicBezTo>
                    <a:pt x="0" y="45000"/>
                    <a:pt x="12631" y="50000"/>
                    <a:pt x="18947" y="50000"/>
                  </a:cubicBezTo>
                  <a:cubicBezTo>
                    <a:pt x="25263" y="50000"/>
                    <a:pt x="31578" y="45000"/>
                    <a:pt x="44210" y="45000"/>
                  </a:cubicBezTo>
                  <a:cubicBezTo>
                    <a:pt x="37894" y="40000"/>
                    <a:pt x="44210" y="40000"/>
                    <a:pt x="44210" y="35000"/>
                  </a:cubicBezTo>
                  <a:cubicBezTo>
                    <a:pt x="44210" y="40000"/>
                    <a:pt x="44210" y="50000"/>
                    <a:pt x="56842" y="50000"/>
                  </a:cubicBezTo>
                  <a:cubicBezTo>
                    <a:pt x="50526" y="70000"/>
                    <a:pt x="50526" y="70000"/>
                    <a:pt x="50526" y="70000"/>
                  </a:cubicBezTo>
                  <a:cubicBezTo>
                    <a:pt x="50526" y="70000"/>
                    <a:pt x="31578" y="90000"/>
                    <a:pt x="31578" y="95000"/>
                  </a:cubicBezTo>
                  <a:cubicBezTo>
                    <a:pt x="31578" y="100000"/>
                    <a:pt x="44210" y="115000"/>
                    <a:pt x="56842" y="115000"/>
                  </a:cubicBezTo>
                  <a:cubicBezTo>
                    <a:pt x="56842" y="110000"/>
                    <a:pt x="56842" y="110000"/>
                    <a:pt x="56842" y="110000"/>
                  </a:cubicBezTo>
                  <a:cubicBezTo>
                    <a:pt x="56842" y="115000"/>
                    <a:pt x="56842" y="120000"/>
                    <a:pt x="63157" y="120000"/>
                  </a:cubicBezTo>
                  <a:cubicBezTo>
                    <a:pt x="88421" y="120000"/>
                    <a:pt x="101052" y="75000"/>
                    <a:pt x="107368" y="50000"/>
                  </a:cubicBezTo>
                  <a:cubicBezTo>
                    <a:pt x="107368" y="55000"/>
                    <a:pt x="107368" y="55000"/>
                    <a:pt x="113684" y="55000"/>
                  </a:cubicBezTo>
                  <a:cubicBezTo>
                    <a:pt x="113684" y="55000"/>
                    <a:pt x="120000" y="50000"/>
                    <a:pt x="120000" y="50000"/>
                  </a:cubicBezTo>
                  <a:cubicBezTo>
                    <a:pt x="120000" y="50000"/>
                    <a:pt x="120000" y="40000"/>
                    <a:pt x="120000" y="40000"/>
                  </a:cubicBezTo>
                  <a:cubicBezTo>
                    <a:pt x="107368" y="25000"/>
                    <a:pt x="107368" y="25000"/>
                    <a:pt x="107368" y="25000"/>
                  </a:cubicBezTo>
                  <a:cubicBezTo>
                    <a:pt x="101052" y="25000"/>
                    <a:pt x="101052" y="15000"/>
                    <a:pt x="101052" y="10000"/>
                  </a:cubicBezTo>
                  <a:cubicBezTo>
                    <a:pt x="82105" y="10000"/>
                    <a:pt x="69473" y="0"/>
                    <a:pt x="56842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130"/>
            <p:cNvSpPr/>
            <p:nvPr/>
          </p:nvSpPr>
          <p:spPr>
            <a:xfrm>
              <a:off x="7837488" y="3060700"/>
              <a:ext cx="47700" cy="31800"/>
            </a:xfrm>
            <a:custGeom>
              <a:rect b="b" l="l" r="r" t="t"/>
              <a:pathLst>
                <a:path extrusionOk="0" h="120000" w="120000">
                  <a:moveTo>
                    <a:pt x="81818" y="0"/>
                  </a:moveTo>
                  <a:cubicBezTo>
                    <a:pt x="65454" y="0"/>
                    <a:pt x="60000" y="24000"/>
                    <a:pt x="38181" y="24000"/>
                  </a:cubicBezTo>
                  <a:cubicBezTo>
                    <a:pt x="38181" y="24000"/>
                    <a:pt x="32727" y="24000"/>
                    <a:pt x="32727" y="24000"/>
                  </a:cubicBezTo>
                  <a:cubicBezTo>
                    <a:pt x="0" y="56000"/>
                    <a:pt x="0" y="56000"/>
                    <a:pt x="0" y="56000"/>
                  </a:cubicBezTo>
                  <a:cubicBezTo>
                    <a:pt x="0" y="72000"/>
                    <a:pt x="5454" y="72000"/>
                    <a:pt x="16363" y="80000"/>
                  </a:cubicBezTo>
                  <a:cubicBezTo>
                    <a:pt x="10909" y="96000"/>
                    <a:pt x="16363" y="120000"/>
                    <a:pt x="21818" y="120000"/>
                  </a:cubicBezTo>
                  <a:cubicBezTo>
                    <a:pt x="43636" y="120000"/>
                    <a:pt x="49090" y="80000"/>
                    <a:pt x="60000" y="56000"/>
                  </a:cubicBezTo>
                  <a:cubicBezTo>
                    <a:pt x="65454" y="64000"/>
                    <a:pt x="70909" y="72000"/>
                    <a:pt x="81818" y="72000"/>
                  </a:cubicBezTo>
                  <a:cubicBezTo>
                    <a:pt x="98181" y="72000"/>
                    <a:pt x="120000" y="0"/>
                    <a:pt x="81818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130"/>
            <p:cNvSpPr/>
            <p:nvPr/>
          </p:nvSpPr>
          <p:spPr>
            <a:xfrm>
              <a:off x="7813675" y="2919413"/>
              <a:ext cx="195300" cy="158700"/>
            </a:xfrm>
            <a:custGeom>
              <a:rect b="b" l="l" r="r" t="t"/>
              <a:pathLst>
                <a:path extrusionOk="0" h="120000" w="120000">
                  <a:moveTo>
                    <a:pt x="109333" y="0"/>
                  </a:moveTo>
                  <a:cubicBezTo>
                    <a:pt x="108000" y="0"/>
                    <a:pt x="109333" y="3287"/>
                    <a:pt x="110666" y="3287"/>
                  </a:cubicBezTo>
                  <a:cubicBezTo>
                    <a:pt x="110666" y="4931"/>
                    <a:pt x="110666" y="4931"/>
                    <a:pt x="110666" y="4931"/>
                  </a:cubicBezTo>
                  <a:cubicBezTo>
                    <a:pt x="110666" y="4931"/>
                    <a:pt x="109333" y="6575"/>
                    <a:pt x="108000" y="6575"/>
                  </a:cubicBezTo>
                  <a:cubicBezTo>
                    <a:pt x="106666" y="6575"/>
                    <a:pt x="106666" y="3287"/>
                    <a:pt x="106666" y="3287"/>
                  </a:cubicBezTo>
                  <a:cubicBezTo>
                    <a:pt x="101333" y="3287"/>
                    <a:pt x="97333" y="14794"/>
                    <a:pt x="97333" y="19726"/>
                  </a:cubicBezTo>
                  <a:cubicBezTo>
                    <a:pt x="97333" y="23013"/>
                    <a:pt x="98666" y="23013"/>
                    <a:pt x="98666" y="26301"/>
                  </a:cubicBezTo>
                  <a:cubicBezTo>
                    <a:pt x="98666" y="41095"/>
                    <a:pt x="86666" y="60821"/>
                    <a:pt x="78666" y="64109"/>
                  </a:cubicBezTo>
                  <a:cubicBezTo>
                    <a:pt x="73333" y="65753"/>
                    <a:pt x="73333" y="69041"/>
                    <a:pt x="68000" y="69041"/>
                  </a:cubicBezTo>
                  <a:cubicBezTo>
                    <a:pt x="66666" y="69041"/>
                    <a:pt x="65333" y="69041"/>
                    <a:pt x="65333" y="67397"/>
                  </a:cubicBezTo>
                  <a:cubicBezTo>
                    <a:pt x="65333" y="65753"/>
                    <a:pt x="66666" y="64109"/>
                    <a:pt x="68000" y="62465"/>
                  </a:cubicBezTo>
                  <a:cubicBezTo>
                    <a:pt x="66666" y="62465"/>
                    <a:pt x="61333" y="73972"/>
                    <a:pt x="61333" y="73972"/>
                  </a:cubicBezTo>
                  <a:cubicBezTo>
                    <a:pt x="57333" y="73972"/>
                    <a:pt x="56000" y="88767"/>
                    <a:pt x="49333" y="88767"/>
                  </a:cubicBezTo>
                  <a:cubicBezTo>
                    <a:pt x="40000" y="88767"/>
                    <a:pt x="37333" y="88767"/>
                    <a:pt x="25333" y="88767"/>
                  </a:cubicBezTo>
                  <a:cubicBezTo>
                    <a:pt x="16000" y="88767"/>
                    <a:pt x="12000" y="100273"/>
                    <a:pt x="4000" y="106849"/>
                  </a:cubicBezTo>
                  <a:cubicBezTo>
                    <a:pt x="2666" y="106849"/>
                    <a:pt x="0" y="108493"/>
                    <a:pt x="0" y="110136"/>
                  </a:cubicBezTo>
                  <a:cubicBezTo>
                    <a:pt x="0" y="111780"/>
                    <a:pt x="2666" y="111780"/>
                    <a:pt x="5333" y="111780"/>
                  </a:cubicBezTo>
                  <a:cubicBezTo>
                    <a:pt x="13333" y="111780"/>
                    <a:pt x="20000" y="108493"/>
                    <a:pt x="24000" y="105205"/>
                  </a:cubicBezTo>
                  <a:cubicBezTo>
                    <a:pt x="25333" y="105205"/>
                    <a:pt x="26666" y="105205"/>
                    <a:pt x="28000" y="105205"/>
                  </a:cubicBezTo>
                  <a:cubicBezTo>
                    <a:pt x="28000" y="105205"/>
                    <a:pt x="28000" y="105205"/>
                    <a:pt x="29333" y="105205"/>
                  </a:cubicBezTo>
                  <a:cubicBezTo>
                    <a:pt x="29333" y="105205"/>
                    <a:pt x="29333" y="105205"/>
                    <a:pt x="30666" y="105205"/>
                  </a:cubicBezTo>
                  <a:cubicBezTo>
                    <a:pt x="30666" y="105205"/>
                    <a:pt x="32000" y="105205"/>
                    <a:pt x="33333" y="103561"/>
                  </a:cubicBezTo>
                  <a:cubicBezTo>
                    <a:pt x="33333" y="103561"/>
                    <a:pt x="34666" y="100273"/>
                    <a:pt x="37333" y="100273"/>
                  </a:cubicBezTo>
                  <a:cubicBezTo>
                    <a:pt x="41333" y="100273"/>
                    <a:pt x="44000" y="103561"/>
                    <a:pt x="48000" y="103561"/>
                  </a:cubicBezTo>
                  <a:cubicBezTo>
                    <a:pt x="48000" y="106849"/>
                    <a:pt x="46666" y="110136"/>
                    <a:pt x="46666" y="111780"/>
                  </a:cubicBezTo>
                  <a:cubicBezTo>
                    <a:pt x="46666" y="113424"/>
                    <a:pt x="45333" y="115068"/>
                    <a:pt x="46666" y="115068"/>
                  </a:cubicBezTo>
                  <a:cubicBezTo>
                    <a:pt x="49333" y="115068"/>
                    <a:pt x="49333" y="119999"/>
                    <a:pt x="52000" y="119999"/>
                  </a:cubicBezTo>
                  <a:cubicBezTo>
                    <a:pt x="54666" y="115068"/>
                    <a:pt x="58666" y="108493"/>
                    <a:pt x="61333" y="108493"/>
                  </a:cubicBezTo>
                  <a:cubicBezTo>
                    <a:pt x="62666" y="108493"/>
                    <a:pt x="64000" y="108493"/>
                    <a:pt x="65333" y="108493"/>
                  </a:cubicBezTo>
                  <a:cubicBezTo>
                    <a:pt x="64000" y="108493"/>
                    <a:pt x="61333" y="101917"/>
                    <a:pt x="61333" y="100273"/>
                  </a:cubicBezTo>
                  <a:cubicBezTo>
                    <a:pt x="61333" y="98630"/>
                    <a:pt x="62666" y="96986"/>
                    <a:pt x="64000" y="96986"/>
                  </a:cubicBezTo>
                  <a:cubicBezTo>
                    <a:pt x="66666" y="96986"/>
                    <a:pt x="66666" y="105205"/>
                    <a:pt x="74666" y="105205"/>
                  </a:cubicBezTo>
                  <a:cubicBezTo>
                    <a:pt x="77333" y="105205"/>
                    <a:pt x="80000" y="101917"/>
                    <a:pt x="81333" y="98630"/>
                  </a:cubicBezTo>
                  <a:cubicBezTo>
                    <a:pt x="85333" y="98630"/>
                    <a:pt x="85333" y="98630"/>
                    <a:pt x="85333" y="98630"/>
                  </a:cubicBezTo>
                  <a:cubicBezTo>
                    <a:pt x="85333" y="100273"/>
                    <a:pt x="86666" y="101917"/>
                    <a:pt x="88000" y="101917"/>
                  </a:cubicBezTo>
                  <a:cubicBezTo>
                    <a:pt x="89333" y="95342"/>
                    <a:pt x="92000" y="93698"/>
                    <a:pt x="97333" y="90410"/>
                  </a:cubicBezTo>
                  <a:cubicBezTo>
                    <a:pt x="97333" y="93698"/>
                    <a:pt x="96000" y="93698"/>
                    <a:pt x="97333" y="96986"/>
                  </a:cubicBezTo>
                  <a:cubicBezTo>
                    <a:pt x="101333" y="95342"/>
                    <a:pt x="101333" y="92054"/>
                    <a:pt x="106666" y="88767"/>
                  </a:cubicBezTo>
                  <a:cubicBezTo>
                    <a:pt x="105333" y="85479"/>
                    <a:pt x="104000" y="83835"/>
                    <a:pt x="104000" y="78904"/>
                  </a:cubicBezTo>
                  <a:cubicBezTo>
                    <a:pt x="104000" y="73972"/>
                    <a:pt x="108000" y="70684"/>
                    <a:pt x="108000" y="67397"/>
                  </a:cubicBezTo>
                  <a:cubicBezTo>
                    <a:pt x="108000" y="60821"/>
                    <a:pt x="108000" y="47671"/>
                    <a:pt x="110666" y="46027"/>
                  </a:cubicBezTo>
                  <a:cubicBezTo>
                    <a:pt x="112000" y="46027"/>
                    <a:pt x="112000" y="46027"/>
                    <a:pt x="112000" y="46027"/>
                  </a:cubicBezTo>
                  <a:cubicBezTo>
                    <a:pt x="112000" y="46027"/>
                    <a:pt x="112000" y="46027"/>
                    <a:pt x="112000" y="46027"/>
                  </a:cubicBezTo>
                  <a:cubicBezTo>
                    <a:pt x="113333" y="46027"/>
                    <a:pt x="113333" y="46027"/>
                    <a:pt x="113333" y="46027"/>
                  </a:cubicBezTo>
                  <a:cubicBezTo>
                    <a:pt x="113333" y="46027"/>
                    <a:pt x="114666" y="46027"/>
                    <a:pt x="114666" y="44383"/>
                  </a:cubicBezTo>
                  <a:cubicBezTo>
                    <a:pt x="114666" y="44383"/>
                    <a:pt x="114666" y="42739"/>
                    <a:pt x="114666" y="42739"/>
                  </a:cubicBezTo>
                  <a:cubicBezTo>
                    <a:pt x="114666" y="36164"/>
                    <a:pt x="120000" y="34520"/>
                    <a:pt x="120000" y="27945"/>
                  </a:cubicBezTo>
                  <a:cubicBezTo>
                    <a:pt x="120000" y="21369"/>
                    <a:pt x="114666" y="18082"/>
                    <a:pt x="114666" y="11506"/>
                  </a:cubicBezTo>
                  <a:cubicBezTo>
                    <a:pt x="114666" y="8219"/>
                    <a:pt x="114666" y="4931"/>
                    <a:pt x="113333" y="1643"/>
                  </a:cubicBezTo>
                  <a:cubicBezTo>
                    <a:pt x="113333" y="0"/>
                    <a:pt x="112000" y="0"/>
                    <a:pt x="109333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130"/>
            <p:cNvSpPr/>
            <p:nvPr/>
          </p:nvSpPr>
          <p:spPr>
            <a:xfrm>
              <a:off x="7970838" y="2830513"/>
              <a:ext cx="99900" cy="84000"/>
            </a:xfrm>
            <a:custGeom>
              <a:rect b="b" l="l" r="r" t="t"/>
              <a:pathLst>
                <a:path extrusionOk="0" h="120000" w="120000">
                  <a:moveTo>
                    <a:pt x="41739" y="0"/>
                  </a:moveTo>
                  <a:cubicBezTo>
                    <a:pt x="41739" y="3076"/>
                    <a:pt x="36521" y="6153"/>
                    <a:pt x="36521" y="12307"/>
                  </a:cubicBezTo>
                  <a:cubicBezTo>
                    <a:pt x="36521" y="15384"/>
                    <a:pt x="41739" y="18461"/>
                    <a:pt x="41739" y="21538"/>
                  </a:cubicBezTo>
                  <a:cubicBezTo>
                    <a:pt x="41739" y="33846"/>
                    <a:pt x="36521" y="67692"/>
                    <a:pt x="23478" y="67692"/>
                  </a:cubicBezTo>
                  <a:cubicBezTo>
                    <a:pt x="20869" y="67692"/>
                    <a:pt x="20869" y="67692"/>
                    <a:pt x="18260" y="67692"/>
                  </a:cubicBezTo>
                  <a:cubicBezTo>
                    <a:pt x="18260" y="67692"/>
                    <a:pt x="18260" y="67692"/>
                    <a:pt x="15652" y="67692"/>
                  </a:cubicBezTo>
                  <a:cubicBezTo>
                    <a:pt x="18260" y="67692"/>
                    <a:pt x="18260" y="67692"/>
                    <a:pt x="18260" y="67692"/>
                  </a:cubicBezTo>
                  <a:cubicBezTo>
                    <a:pt x="15652" y="67692"/>
                    <a:pt x="13043" y="64615"/>
                    <a:pt x="13043" y="64615"/>
                  </a:cubicBezTo>
                  <a:cubicBezTo>
                    <a:pt x="13043" y="70769"/>
                    <a:pt x="13043" y="70769"/>
                    <a:pt x="13043" y="70769"/>
                  </a:cubicBezTo>
                  <a:cubicBezTo>
                    <a:pt x="10434" y="76923"/>
                    <a:pt x="0" y="83076"/>
                    <a:pt x="0" y="92307"/>
                  </a:cubicBezTo>
                  <a:cubicBezTo>
                    <a:pt x="0" y="95384"/>
                    <a:pt x="2608" y="98461"/>
                    <a:pt x="2608" y="101538"/>
                  </a:cubicBezTo>
                  <a:cubicBezTo>
                    <a:pt x="2608" y="101538"/>
                    <a:pt x="2608" y="116923"/>
                    <a:pt x="2608" y="120000"/>
                  </a:cubicBezTo>
                  <a:cubicBezTo>
                    <a:pt x="7826" y="120000"/>
                    <a:pt x="7826" y="120000"/>
                    <a:pt x="7826" y="120000"/>
                  </a:cubicBezTo>
                  <a:cubicBezTo>
                    <a:pt x="13043" y="113846"/>
                    <a:pt x="18260" y="116923"/>
                    <a:pt x="26086" y="107692"/>
                  </a:cubicBezTo>
                  <a:cubicBezTo>
                    <a:pt x="20869" y="104615"/>
                    <a:pt x="10434" y="104615"/>
                    <a:pt x="10434" y="95384"/>
                  </a:cubicBezTo>
                  <a:cubicBezTo>
                    <a:pt x="10434" y="89230"/>
                    <a:pt x="13043" y="86153"/>
                    <a:pt x="18260" y="86153"/>
                  </a:cubicBezTo>
                  <a:cubicBezTo>
                    <a:pt x="20869" y="86153"/>
                    <a:pt x="28695" y="89230"/>
                    <a:pt x="33913" y="89230"/>
                  </a:cubicBezTo>
                  <a:cubicBezTo>
                    <a:pt x="33913" y="86153"/>
                    <a:pt x="36521" y="83076"/>
                    <a:pt x="39130" y="83076"/>
                  </a:cubicBezTo>
                  <a:cubicBezTo>
                    <a:pt x="52173" y="92307"/>
                    <a:pt x="57391" y="95384"/>
                    <a:pt x="70434" y="101538"/>
                  </a:cubicBezTo>
                  <a:cubicBezTo>
                    <a:pt x="75652" y="92307"/>
                    <a:pt x="80869" y="73846"/>
                    <a:pt x="96521" y="73846"/>
                  </a:cubicBezTo>
                  <a:cubicBezTo>
                    <a:pt x="106956" y="73846"/>
                    <a:pt x="112173" y="70769"/>
                    <a:pt x="120000" y="64615"/>
                  </a:cubicBezTo>
                  <a:cubicBezTo>
                    <a:pt x="117391" y="64615"/>
                    <a:pt x="109565" y="58461"/>
                    <a:pt x="109565" y="52307"/>
                  </a:cubicBezTo>
                  <a:cubicBezTo>
                    <a:pt x="109565" y="49230"/>
                    <a:pt x="114782" y="46153"/>
                    <a:pt x="114782" y="43076"/>
                  </a:cubicBezTo>
                  <a:cubicBezTo>
                    <a:pt x="114782" y="43076"/>
                    <a:pt x="112173" y="43076"/>
                    <a:pt x="112173" y="43076"/>
                  </a:cubicBezTo>
                  <a:cubicBezTo>
                    <a:pt x="106956" y="43076"/>
                    <a:pt x="104347" y="46153"/>
                    <a:pt x="99130" y="46153"/>
                  </a:cubicBezTo>
                  <a:cubicBezTo>
                    <a:pt x="70434" y="46153"/>
                    <a:pt x="62608" y="15384"/>
                    <a:pt x="41739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130"/>
            <p:cNvSpPr/>
            <p:nvPr/>
          </p:nvSpPr>
          <p:spPr>
            <a:xfrm>
              <a:off x="8069263" y="2851150"/>
              <a:ext cx="17400" cy="15900"/>
            </a:xfrm>
            <a:custGeom>
              <a:rect b="b" l="l" r="r" t="t"/>
              <a:pathLst>
                <a:path extrusionOk="0" h="120000" w="120000">
                  <a:moveTo>
                    <a:pt x="105000" y="0"/>
                  </a:moveTo>
                  <a:cubicBezTo>
                    <a:pt x="60000" y="17142"/>
                    <a:pt x="30000" y="51428"/>
                    <a:pt x="15000" y="85714"/>
                  </a:cubicBezTo>
                  <a:cubicBezTo>
                    <a:pt x="0" y="85714"/>
                    <a:pt x="0" y="119999"/>
                    <a:pt x="15000" y="119999"/>
                  </a:cubicBezTo>
                  <a:cubicBezTo>
                    <a:pt x="45000" y="119999"/>
                    <a:pt x="90000" y="51428"/>
                    <a:pt x="120000" y="17142"/>
                  </a:cubicBezTo>
                  <a:cubicBezTo>
                    <a:pt x="105000" y="0"/>
                    <a:pt x="105000" y="0"/>
                    <a:pt x="105000" y="0"/>
                  </a:cubicBezTo>
                  <a:moveTo>
                    <a:pt x="90000" y="0"/>
                  </a:moveTo>
                  <a:cubicBezTo>
                    <a:pt x="105000" y="0"/>
                    <a:pt x="105000" y="0"/>
                    <a:pt x="105000" y="0"/>
                  </a:cubicBezTo>
                  <a:cubicBezTo>
                    <a:pt x="105000" y="0"/>
                    <a:pt x="105000" y="0"/>
                    <a:pt x="105000" y="0"/>
                  </a:cubicBezTo>
                  <a:cubicBezTo>
                    <a:pt x="90000" y="0"/>
                    <a:pt x="90000" y="0"/>
                    <a:pt x="9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130"/>
            <p:cNvSpPr/>
            <p:nvPr/>
          </p:nvSpPr>
          <p:spPr>
            <a:xfrm>
              <a:off x="8104188" y="2830513"/>
              <a:ext cx="22200" cy="144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20000" y="0"/>
                    <a:pt x="108000" y="0"/>
                    <a:pt x="108000" y="0"/>
                  </a:cubicBezTo>
                  <a:cubicBezTo>
                    <a:pt x="96000" y="0"/>
                    <a:pt x="84000" y="0"/>
                    <a:pt x="72000" y="0"/>
                  </a:cubicBezTo>
                  <a:cubicBezTo>
                    <a:pt x="36000" y="0"/>
                    <a:pt x="0" y="102857"/>
                    <a:pt x="0" y="102857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48000" y="119999"/>
                    <a:pt x="48000" y="34285"/>
                    <a:pt x="120000" y="34285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130"/>
            <p:cNvSpPr/>
            <p:nvPr/>
          </p:nvSpPr>
          <p:spPr>
            <a:xfrm>
              <a:off x="8145463" y="2813050"/>
              <a:ext cx="11100" cy="111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20000" y="0"/>
                    <a:pt x="24000" y="0"/>
                    <a:pt x="24000" y="24000"/>
                  </a:cubicBezTo>
                  <a:cubicBezTo>
                    <a:pt x="0" y="48000"/>
                    <a:pt x="24000" y="96000"/>
                    <a:pt x="0" y="96000"/>
                  </a:cubicBezTo>
                  <a:cubicBezTo>
                    <a:pt x="0" y="96000"/>
                    <a:pt x="0" y="120000"/>
                    <a:pt x="0" y="120000"/>
                  </a:cubicBezTo>
                  <a:cubicBezTo>
                    <a:pt x="72000" y="120000"/>
                    <a:pt x="120000" y="24000"/>
                    <a:pt x="12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130"/>
            <p:cNvSpPr/>
            <p:nvPr/>
          </p:nvSpPr>
          <p:spPr>
            <a:xfrm>
              <a:off x="8002588" y="2624138"/>
              <a:ext cx="49200" cy="193800"/>
            </a:xfrm>
            <a:custGeom>
              <a:rect b="b" l="l" r="r" t="t"/>
              <a:pathLst>
                <a:path extrusionOk="0" h="120000" w="120000">
                  <a:moveTo>
                    <a:pt x="46956" y="0"/>
                  </a:moveTo>
                  <a:cubicBezTo>
                    <a:pt x="46956" y="0"/>
                    <a:pt x="41739" y="0"/>
                    <a:pt x="36521" y="0"/>
                  </a:cubicBezTo>
                  <a:cubicBezTo>
                    <a:pt x="36521" y="4044"/>
                    <a:pt x="36521" y="4044"/>
                    <a:pt x="36521" y="8089"/>
                  </a:cubicBezTo>
                  <a:cubicBezTo>
                    <a:pt x="36521" y="10786"/>
                    <a:pt x="31304" y="10786"/>
                    <a:pt x="31304" y="13483"/>
                  </a:cubicBezTo>
                  <a:cubicBezTo>
                    <a:pt x="10434" y="14831"/>
                    <a:pt x="0" y="24269"/>
                    <a:pt x="0" y="32359"/>
                  </a:cubicBezTo>
                  <a:cubicBezTo>
                    <a:pt x="0" y="39101"/>
                    <a:pt x="20869" y="40449"/>
                    <a:pt x="20869" y="47191"/>
                  </a:cubicBezTo>
                  <a:cubicBezTo>
                    <a:pt x="20869" y="56629"/>
                    <a:pt x="20869" y="59325"/>
                    <a:pt x="20869" y="68764"/>
                  </a:cubicBezTo>
                  <a:cubicBezTo>
                    <a:pt x="20869" y="74157"/>
                    <a:pt x="15652" y="75505"/>
                    <a:pt x="15652" y="80898"/>
                  </a:cubicBezTo>
                  <a:cubicBezTo>
                    <a:pt x="15652" y="84943"/>
                    <a:pt x="26086" y="86292"/>
                    <a:pt x="26086" y="91685"/>
                  </a:cubicBezTo>
                  <a:cubicBezTo>
                    <a:pt x="26086" y="97078"/>
                    <a:pt x="20869" y="102471"/>
                    <a:pt x="20869" y="109213"/>
                  </a:cubicBezTo>
                  <a:cubicBezTo>
                    <a:pt x="20869" y="110561"/>
                    <a:pt x="15652" y="120000"/>
                    <a:pt x="20869" y="120000"/>
                  </a:cubicBezTo>
                  <a:cubicBezTo>
                    <a:pt x="36521" y="120000"/>
                    <a:pt x="36521" y="111910"/>
                    <a:pt x="52173" y="111910"/>
                  </a:cubicBezTo>
                  <a:cubicBezTo>
                    <a:pt x="57391" y="111910"/>
                    <a:pt x="62608" y="111910"/>
                    <a:pt x="67826" y="111910"/>
                  </a:cubicBezTo>
                  <a:cubicBezTo>
                    <a:pt x="67826" y="113258"/>
                    <a:pt x="78260" y="115955"/>
                    <a:pt x="83478" y="115955"/>
                  </a:cubicBezTo>
                  <a:cubicBezTo>
                    <a:pt x="83478" y="115955"/>
                    <a:pt x="83478" y="114606"/>
                    <a:pt x="83478" y="114606"/>
                  </a:cubicBezTo>
                  <a:cubicBezTo>
                    <a:pt x="88695" y="114606"/>
                    <a:pt x="88695" y="114606"/>
                    <a:pt x="88695" y="114606"/>
                  </a:cubicBezTo>
                  <a:cubicBezTo>
                    <a:pt x="78260" y="107865"/>
                    <a:pt x="46956" y="103820"/>
                    <a:pt x="46956" y="95730"/>
                  </a:cubicBezTo>
                  <a:cubicBezTo>
                    <a:pt x="46956" y="84943"/>
                    <a:pt x="46956" y="72808"/>
                    <a:pt x="88695" y="72808"/>
                  </a:cubicBezTo>
                  <a:cubicBezTo>
                    <a:pt x="104347" y="72808"/>
                    <a:pt x="114782" y="75505"/>
                    <a:pt x="120000" y="78202"/>
                  </a:cubicBezTo>
                  <a:cubicBezTo>
                    <a:pt x="109565" y="68764"/>
                    <a:pt x="93913" y="62022"/>
                    <a:pt x="78260" y="52584"/>
                  </a:cubicBezTo>
                  <a:cubicBezTo>
                    <a:pt x="78260" y="49887"/>
                    <a:pt x="67826" y="45842"/>
                    <a:pt x="67826" y="41797"/>
                  </a:cubicBezTo>
                  <a:cubicBezTo>
                    <a:pt x="67826" y="32359"/>
                    <a:pt x="67826" y="32359"/>
                    <a:pt x="67826" y="32359"/>
                  </a:cubicBezTo>
                  <a:cubicBezTo>
                    <a:pt x="57391" y="26966"/>
                    <a:pt x="73043" y="22921"/>
                    <a:pt x="67826" y="17528"/>
                  </a:cubicBezTo>
                  <a:cubicBezTo>
                    <a:pt x="57391" y="13483"/>
                    <a:pt x="46956" y="8089"/>
                    <a:pt x="46956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130"/>
            <p:cNvSpPr/>
            <p:nvPr/>
          </p:nvSpPr>
          <p:spPr>
            <a:xfrm>
              <a:off x="6421437" y="1955800"/>
              <a:ext cx="308100" cy="227100"/>
            </a:xfrm>
            <a:custGeom>
              <a:rect b="b" l="l" r="r" t="t"/>
              <a:pathLst>
                <a:path extrusionOk="0" h="120000" w="120000">
                  <a:moveTo>
                    <a:pt x="41408" y="118846"/>
                  </a:moveTo>
                  <a:cubicBezTo>
                    <a:pt x="41408" y="120000"/>
                    <a:pt x="41408" y="120000"/>
                    <a:pt x="41408" y="120000"/>
                  </a:cubicBezTo>
                  <a:cubicBezTo>
                    <a:pt x="41408" y="118846"/>
                    <a:pt x="41408" y="118846"/>
                    <a:pt x="41408" y="118846"/>
                  </a:cubicBezTo>
                  <a:moveTo>
                    <a:pt x="40563" y="118846"/>
                  </a:moveTo>
                  <a:cubicBezTo>
                    <a:pt x="40563" y="118846"/>
                    <a:pt x="40563" y="118846"/>
                    <a:pt x="41408" y="118846"/>
                  </a:cubicBezTo>
                  <a:cubicBezTo>
                    <a:pt x="41408" y="118846"/>
                    <a:pt x="41408" y="118846"/>
                    <a:pt x="41408" y="118846"/>
                  </a:cubicBezTo>
                  <a:cubicBezTo>
                    <a:pt x="40563" y="118846"/>
                    <a:pt x="40563" y="118846"/>
                    <a:pt x="40563" y="118846"/>
                  </a:cubicBezTo>
                  <a:moveTo>
                    <a:pt x="38873" y="116538"/>
                  </a:moveTo>
                  <a:cubicBezTo>
                    <a:pt x="40563" y="118846"/>
                    <a:pt x="40563" y="118846"/>
                    <a:pt x="40563" y="118846"/>
                  </a:cubicBezTo>
                  <a:cubicBezTo>
                    <a:pt x="40563" y="117692"/>
                    <a:pt x="39718" y="116538"/>
                    <a:pt x="38873" y="116538"/>
                  </a:cubicBezTo>
                  <a:moveTo>
                    <a:pt x="109859" y="0"/>
                  </a:moveTo>
                  <a:cubicBezTo>
                    <a:pt x="98028" y="0"/>
                    <a:pt x="87042" y="18461"/>
                    <a:pt x="74366" y="18461"/>
                  </a:cubicBezTo>
                  <a:cubicBezTo>
                    <a:pt x="71830" y="18461"/>
                    <a:pt x="70140" y="15000"/>
                    <a:pt x="67605" y="15000"/>
                  </a:cubicBezTo>
                  <a:cubicBezTo>
                    <a:pt x="62535" y="15000"/>
                    <a:pt x="62535" y="18461"/>
                    <a:pt x="59154" y="18461"/>
                  </a:cubicBezTo>
                  <a:cubicBezTo>
                    <a:pt x="50704" y="18461"/>
                    <a:pt x="43943" y="34615"/>
                    <a:pt x="38028" y="34615"/>
                  </a:cubicBezTo>
                  <a:cubicBezTo>
                    <a:pt x="34647" y="34615"/>
                    <a:pt x="32112" y="36923"/>
                    <a:pt x="28732" y="36923"/>
                  </a:cubicBezTo>
                  <a:cubicBezTo>
                    <a:pt x="27042" y="36923"/>
                    <a:pt x="26197" y="39230"/>
                    <a:pt x="26197" y="40384"/>
                  </a:cubicBezTo>
                  <a:cubicBezTo>
                    <a:pt x="26197" y="41538"/>
                    <a:pt x="27887" y="43846"/>
                    <a:pt x="27887" y="46153"/>
                  </a:cubicBezTo>
                  <a:cubicBezTo>
                    <a:pt x="27887" y="55384"/>
                    <a:pt x="15211" y="60000"/>
                    <a:pt x="15211" y="65769"/>
                  </a:cubicBezTo>
                  <a:cubicBezTo>
                    <a:pt x="15211" y="68076"/>
                    <a:pt x="18591" y="69230"/>
                    <a:pt x="18591" y="72692"/>
                  </a:cubicBezTo>
                  <a:cubicBezTo>
                    <a:pt x="15211" y="73846"/>
                    <a:pt x="7605" y="76153"/>
                    <a:pt x="7605" y="81923"/>
                  </a:cubicBezTo>
                  <a:cubicBezTo>
                    <a:pt x="7605" y="85384"/>
                    <a:pt x="7605" y="86538"/>
                    <a:pt x="7605" y="86538"/>
                  </a:cubicBezTo>
                  <a:cubicBezTo>
                    <a:pt x="7605" y="92307"/>
                    <a:pt x="0" y="92307"/>
                    <a:pt x="0" y="100384"/>
                  </a:cubicBezTo>
                  <a:cubicBezTo>
                    <a:pt x="0" y="103846"/>
                    <a:pt x="4225" y="106153"/>
                    <a:pt x="4225" y="106153"/>
                  </a:cubicBezTo>
                  <a:cubicBezTo>
                    <a:pt x="4225" y="106153"/>
                    <a:pt x="7605" y="106153"/>
                    <a:pt x="9295" y="106153"/>
                  </a:cubicBezTo>
                  <a:cubicBezTo>
                    <a:pt x="10985" y="106153"/>
                    <a:pt x="11830" y="106153"/>
                    <a:pt x="11830" y="106153"/>
                  </a:cubicBezTo>
                  <a:cubicBezTo>
                    <a:pt x="16056" y="108461"/>
                    <a:pt x="13521" y="113076"/>
                    <a:pt x="15211" y="117692"/>
                  </a:cubicBezTo>
                  <a:cubicBezTo>
                    <a:pt x="15211" y="118846"/>
                    <a:pt x="16056" y="118846"/>
                    <a:pt x="16901" y="118846"/>
                  </a:cubicBezTo>
                  <a:cubicBezTo>
                    <a:pt x="17746" y="118846"/>
                    <a:pt x="20281" y="117692"/>
                    <a:pt x="21126" y="117692"/>
                  </a:cubicBezTo>
                  <a:cubicBezTo>
                    <a:pt x="21971" y="117692"/>
                    <a:pt x="22816" y="120000"/>
                    <a:pt x="22816" y="120000"/>
                  </a:cubicBezTo>
                  <a:cubicBezTo>
                    <a:pt x="41408" y="120000"/>
                    <a:pt x="41408" y="120000"/>
                    <a:pt x="41408" y="120000"/>
                  </a:cubicBezTo>
                  <a:cubicBezTo>
                    <a:pt x="41408" y="120000"/>
                    <a:pt x="41408" y="118846"/>
                    <a:pt x="41408" y="118846"/>
                  </a:cubicBezTo>
                  <a:cubicBezTo>
                    <a:pt x="35492" y="111923"/>
                    <a:pt x="27887" y="109615"/>
                    <a:pt x="27887" y="96923"/>
                  </a:cubicBezTo>
                  <a:cubicBezTo>
                    <a:pt x="27887" y="76153"/>
                    <a:pt x="43943" y="54230"/>
                    <a:pt x="56619" y="49615"/>
                  </a:cubicBezTo>
                  <a:cubicBezTo>
                    <a:pt x="60845" y="48461"/>
                    <a:pt x="61690" y="41538"/>
                    <a:pt x="67605" y="41538"/>
                  </a:cubicBezTo>
                  <a:cubicBezTo>
                    <a:pt x="70985" y="41538"/>
                    <a:pt x="71830" y="34615"/>
                    <a:pt x="73521" y="33461"/>
                  </a:cubicBezTo>
                  <a:cubicBezTo>
                    <a:pt x="81126" y="28846"/>
                    <a:pt x="87042" y="31153"/>
                    <a:pt x="95492" y="25384"/>
                  </a:cubicBezTo>
                  <a:cubicBezTo>
                    <a:pt x="101408" y="21923"/>
                    <a:pt x="120000" y="19615"/>
                    <a:pt x="120000" y="8076"/>
                  </a:cubicBezTo>
                  <a:cubicBezTo>
                    <a:pt x="120000" y="4615"/>
                    <a:pt x="113239" y="0"/>
                    <a:pt x="109859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130"/>
            <p:cNvSpPr/>
            <p:nvPr/>
          </p:nvSpPr>
          <p:spPr>
            <a:xfrm>
              <a:off x="5870575" y="1935163"/>
              <a:ext cx="2976600" cy="1108200"/>
            </a:xfrm>
            <a:custGeom>
              <a:rect b="b" l="l" r="r" t="t"/>
              <a:pathLst>
                <a:path extrusionOk="0" h="120000" w="120000">
                  <a:moveTo>
                    <a:pt x="59518" y="0"/>
                  </a:moveTo>
                  <a:cubicBezTo>
                    <a:pt x="58205" y="0"/>
                    <a:pt x="57680" y="2588"/>
                    <a:pt x="57067" y="4000"/>
                  </a:cubicBezTo>
                  <a:cubicBezTo>
                    <a:pt x="56717" y="4705"/>
                    <a:pt x="54967" y="6588"/>
                    <a:pt x="54091" y="6588"/>
                  </a:cubicBezTo>
                  <a:cubicBezTo>
                    <a:pt x="53741" y="6588"/>
                    <a:pt x="53566" y="6352"/>
                    <a:pt x="53654" y="5411"/>
                  </a:cubicBezTo>
                  <a:cubicBezTo>
                    <a:pt x="52778" y="6117"/>
                    <a:pt x="49277" y="6823"/>
                    <a:pt x="47527" y="11058"/>
                  </a:cubicBezTo>
                  <a:cubicBezTo>
                    <a:pt x="47089" y="12000"/>
                    <a:pt x="47002" y="14823"/>
                    <a:pt x="46477" y="14823"/>
                  </a:cubicBezTo>
                  <a:cubicBezTo>
                    <a:pt x="46214" y="14823"/>
                    <a:pt x="45776" y="14588"/>
                    <a:pt x="45251" y="14588"/>
                  </a:cubicBezTo>
                  <a:cubicBezTo>
                    <a:pt x="44113" y="14588"/>
                    <a:pt x="42538" y="15058"/>
                    <a:pt x="42538" y="17647"/>
                  </a:cubicBezTo>
                  <a:cubicBezTo>
                    <a:pt x="42538" y="18588"/>
                    <a:pt x="42800" y="19294"/>
                    <a:pt x="42888" y="20470"/>
                  </a:cubicBezTo>
                  <a:cubicBezTo>
                    <a:pt x="42713" y="20705"/>
                    <a:pt x="42625" y="20705"/>
                    <a:pt x="42450" y="20705"/>
                  </a:cubicBezTo>
                  <a:cubicBezTo>
                    <a:pt x="42100" y="20705"/>
                    <a:pt x="41575" y="20470"/>
                    <a:pt x="40437" y="20470"/>
                  </a:cubicBezTo>
                  <a:cubicBezTo>
                    <a:pt x="40000" y="21882"/>
                    <a:pt x="39737" y="22588"/>
                    <a:pt x="39562" y="22588"/>
                  </a:cubicBezTo>
                  <a:cubicBezTo>
                    <a:pt x="39037" y="22588"/>
                    <a:pt x="39037" y="19294"/>
                    <a:pt x="38774" y="18352"/>
                  </a:cubicBezTo>
                  <a:cubicBezTo>
                    <a:pt x="38687" y="20470"/>
                    <a:pt x="38161" y="21411"/>
                    <a:pt x="37461" y="22352"/>
                  </a:cubicBezTo>
                  <a:cubicBezTo>
                    <a:pt x="37724" y="24235"/>
                    <a:pt x="38774" y="26117"/>
                    <a:pt x="37986" y="28470"/>
                  </a:cubicBezTo>
                  <a:cubicBezTo>
                    <a:pt x="37461" y="29882"/>
                    <a:pt x="38949" y="34823"/>
                    <a:pt x="38161" y="34823"/>
                  </a:cubicBezTo>
                  <a:cubicBezTo>
                    <a:pt x="37111" y="34823"/>
                    <a:pt x="36849" y="24705"/>
                    <a:pt x="36849" y="22823"/>
                  </a:cubicBezTo>
                  <a:cubicBezTo>
                    <a:pt x="36849" y="20470"/>
                    <a:pt x="38249" y="19529"/>
                    <a:pt x="36148" y="18352"/>
                  </a:cubicBezTo>
                  <a:cubicBezTo>
                    <a:pt x="36061" y="18352"/>
                    <a:pt x="35973" y="18352"/>
                    <a:pt x="35973" y="18352"/>
                  </a:cubicBezTo>
                  <a:cubicBezTo>
                    <a:pt x="34835" y="18352"/>
                    <a:pt x="32997" y="22588"/>
                    <a:pt x="32997" y="24941"/>
                  </a:cubicBezTo>
                  <a:cubicBezTo>
                    <a:pt x="32997" y="28000"/>
                    <a:pt x="33522" y="30117"/>
                    <a:pt x="34135" y="31764"/>
                  </a:cubicBezTo>
                  <a:cubicBezTo>
                    <a:pt x="34573" y="33411"/>
                    <a:pt x="34573" y="34117"/>
                    <a:pt x="34310" y="34117"/>
                  </a:cubicBezTo>
                  <a:cubicBezTo>
                    <a:pt x="33698" y="34117"/>
                    <a:pt x="31859" y="30823"/>
                    <a:pt x="30984" y="30117"/>
                  </a:cubicBezTo>
                  <a:cubicBezTo>
                    <a:pt x="30109" y="29647"/>
                    <a:pt x="29496" y="29411"/>
                    <a:pt x="29146" y="29411"/>
                  </a:cubicBezTo>
                  <a:cubicBezTo>
                    <a:pt x="28096" y="29176"/>
                    <a:pt x="28708" y="31058"/>
                    <a:pt x="28708" y="31294"/>
                  </a:cubicBezTo>
                  <a:cubicBezTo>
                    <a:pt x="28621" y="33411"/>
                    <a:pt x="28533" y="33882"/>
                    <a:pt x="28358" y="33882"/>
                  </a:cubicBezTo>
                  <a:cubicBezTo>
                    <a:pt x="28008" y="33882"/>
                    <a:pt x="27571" y="32470"/>
                    <a:pt x="27308" y="32470"/>
                  </a:cubicBezTo>
                  <a:cubicBezTo>
                    <a:pt x="26695" y="32470"/>
                    <a:pt x="25645" y="34117"/>
                    <a:pt x="24595" y="34117"/>
                  </a:cubicBezTo>
                  <a:cubicBezTo>
                    <a:pt x="24332" y="34117"/>
                    <a:pt x="24070" y="33882"/>
                    <a:pt x="23894" y="33647"/>
                  </a:cubicBezTo>
                  <a:cubicBezTo>
                    <a:pt x="23807" y="32941"/>
                    <a:pt x="23544" y="32705"/>
                    <a:pt x="23282" y="32705"/>
                  </a:cubicBezTo>
                  <a:cubicBezTo>
                    <a:pt x="22056" y="32705"/>
                    <a:pt x="19431" y="38588"/>
                    <a:pt x="18643" y="38588"/>
                  </a:cubicBezTo>
                  <a:cubicBezTo>
                    <a:pt x="18380" y="38588"/>
                    <a:pt x="17943" y="38117"/>
                    <a:pt x="18030" y="37411"/>
                  </a:cubicBezTo>
                  <a:cubicBezTo>
                    <a:pt x="18293" y="35764"/>
                    <a:pt x="18205" y="32941"/>
                    <a:pt x="17855" y="32941"/>
                  </a:cubicBezTo>
                  <a:cubicBezTo>
                    <a:pt x="17592" y="32941"/>
                    <a:pt x="17242" y="34117"/>
                    <a:pt x="16805" y="37647"/>
                  </a:cubicBezTo>
                  <a:cubicBezTo>
                    <a:pt x="16717" y="38352"/>
                    <a:pt x="17155" y="38588"/>
                    <a:pt x="17155" y="39764"/>
                  </a:cubicBezTo>
                  <a:cubicBezTo>
                    <a:pt x="17155" y="40705"/>
                    <a:pt x="16892" y="40941"/>
                    <a:pt x="16542" y="40941"/>
                  </a:cubicBezTo>
                  <a:cubicBezTo>
                    <a:pt x="16367" y="40941"/>
                    <a:pt x="16280" y="40941"/>
                    <a:pt x="16105" y="40941"/>
                  </a:cubicBezTo>
                  <a:cubicBezTo>
                    <a:pt x="15929" y="40941"/>
                    <a:pt x="15754" y="40941"/>
                    <a:pt x="15667" y="40941"/>
                  </a:cubicBezTo>
                  <a:cubicBezTo>
                    <a:pt x="15492" y="40941"/>
                    <a:pt x="15317" y="40941"/>
                    <a:pt x="15229" y="40941"/>
                  </a:cubicBezTo>
                  <a:cubicBezTo>
                    <a:pt x="14617" y="41411"/>
                    <a:pt x="14792" y="45647"/>
                    <a:pt x="13391" y="45647"/>
                  </a:cubicBezTo>
                  <a:cubicBezTo>
                    <a:pt x="13041" y="45647"/>
                    <a:pt x="12603" y="45411"/>
                    <a:pt x="11991" y="44705"/>
                  </a:cubicBezTo>
                  <a:cubicBezTo>
                    <a:pt x="11991" y="47294"/>
                    <a:pt x="11991" y="47294"/>
                    <a:pt x="11991" y="47294"/>
                  </a:cubicBezTo>
                  <a:cubicBezTo>
                    <a:pt x="10590" y="47058"/>
                    <a:pt x="10765" y="42823"/>
                    <a:pt x="10240" y="40941"/>
                  </a:cubicBezTo>
                  <a:cubicBezTo>
                    <a:pt x="10503" y="40941"/>
                    <a:pt x="10678" y="40941"/>
                    <a:pt x="10853" y="40941"/>
                  </a:cubicBezTo>
                  <a:cubicBezTo>
                    <a:pt x="11553" y="40941"/>
                    <a:pt x="12078" y="41176"/>
                    <a:pt x="12954" y="41647"/>
                  </a:cubicBezTo>
                  <a:cubicBezTo>
                    <a:pt x="13041" y="41647"/>
                    <a:pt x="13216" y="41882"/>
                    <a:pt x="13304" y="41882"/>
                  </a:cubicBezTo>
                  <a:cubicBezTo>
                    <a:pt x="14792" y="41882"/>
                    <a:pt x="16717" y="37647"/>
                    <a:pt x="12866" y="34352"/>
                  </a:cubicBezTo>
                  <a:cubicBezTo>
                    <a:pt x="11641" y="33411"/>
                    <a:pt x="9015" y="29647"/>
                    <a:pt x="8140" y="29647"/>
                  </a:cubicBezTo>
                  <a:cubicBezTo>
                    <a:pt x="8140" y="29647"/>
                    <a:pt x="8052" y="29647"/>
                    <a:pt x="7877" y="29647"/>
                  </a:cubicBezTo>
                  <a:cubicBezTo>
                    <a:pt x="7789" y="29647"/>
                    <a:pt x="7614" y="29647"/>
                    <a:pt x="7527" y="29647"/>
                  </a:cubicBezTo>
                  <a:cubicBezTo>
                    <a:pt x="7527" y="29647"/>
                    <a:pt x="7527" y="29647"/>
                    <a:pt x="7527" y="29647"/>
                  </a:cubicBezTo>
                  <a:cubicBezTo>
                    <a:pt x="7177" y="30352"/>
                    <a:pt x="6214" y="31529"/>
                    <a:pt x="6214" y="32941"/>
                  </a:cubicBezTo>
                  <a:cubicBezTo>
                    <a:pt x="6214" y="32941"/>
                    <a:pt x="6214" y="32941"/>
                    <a:pt x="6214" y="32941"/>
                  </a:cubicBezTo>
                  <a:cubicBezTo>
                    <a:pt x="6214" y="34352"/>
                    <a:pt x="7089" y="34117"/>
                    <a:pt x="7089" y="35764"/>
                  </a:cubicBezTo>
                  <a:cubicBezTo>
                    <a:pt x="7089" y="35764"/>
                    <a:pt x="7089" y="35764"/>
                    <a:pt x="7089" y="35764"/>
                  </a:cubicBezTo>
                  <a:cubicBezTo>
                    <a:pt x="7089" y="36705"/>
                    <a:pt x="6652" y="37411"/>
                    <a:pt x="6652" y="38588"/>
                  </a:cubicBezTo>
                  <a:cubicBezTo>
                    <a:pt x="6652" y="38588"/>
                    <a:pt x="6652" y="38588"/>
                    <a:pt x="6652" y="38588"/>
                  </a:cubicBezTo>
                  <a:cubicBezTo>
                    <a:pt x="6652" y="39764"/>
                    <a:pt x="7177" y="40470"/>
                    <a:pt x="7177" y="41882"/>
                  </a:cubicBezTo>
                  <a:cubicBezTo>
                    <a:pt x="7177" y="41882"/>
                    <a:pt x="7177" y="41882"/>
                    <a:pt x="7177" y="41882"/>
                  </a:cubicBezTo>
                  <a:cubicBezTo>
                    <a:pt x="7177" y="42588"/>
                    <a:pt x="6914" y="43058"/>
                    <a:pt x="6914" y="43764"/>
                  </a:cubicBezTo>
                  <a:cubicBezTo>
                    <a:pt x="6914" y="43764"/>
                    <a:pt x="6914" y="43764"/>
                    <a:pt x="6914" y="43764"/>
                  </a:cubicBezTo>
                  <a:cubicBezTo>
                    <a:pt x="6914" y="45176"/>
                    <a:pt x="7702" y="45647"/>
                    <a:pt x="7702" y="47058"/>
                  </a:cubicBezTo>
                  <a:cubicBezTo>
                    <a:pt x="7702" y="47058"/>
                    <a:pt x="7702" y="47058"/>
                    <a:pt x="7702" y="47058"/>
                  </a:cubicBezTo>
                  <a:cubicBezTo>
                    <a:pt x="7702" y="47529"/>
                    <a:pt x="7439" y="47764"/>
                    <a:pt x="7352" y="48000"/>
                  </a:cubicBezTo>
                  <a:cubicBezTo>
                    <a:pt x="7352" y="48000"/>
                    <a:pt x="7352" y="48000"/>
                    <a:pt x="7352" y="48000"/>
                  </a:cubicBezTo>
                  <a:cubicBezTo>
                    <a:pt x="7614" y="49176"/>
                    <a:pt x="8140" y="49411"/>
                    <a:pt x="8140" y="50823"/>
                  </a:cubicBezTo>
                  <a:cubicBezTo>
                    <a:pt x="8140" y="50823"/>
                    <a:pt x="8140" y="50823"/>
                    <a:pt x="8140" y="50823"/>
                  </a:cubicBezTo>
                  <a:cubicBezTo>
                    <a:pt x="8140" y="52941"/>
                    <a:pt x="6477" y="55529"/>
                    <a:pt x="5951" y="57411"/>
                  </a:cubicBezTo>
                  <a:cubicBezTo>
                    <a:pt x="5951" y="57411"/>
                    <a:pt x="5951" y="57411"/>
                    <a:pt x="5951" y="57411"/>
                  </a:cubicBezTo>
                  <a:cubicBezTo>
                    <a:pt x="6126" y="58117"/>
                    <a:pt x="6389" y="58352"/>
                    <a:pt x="6564" y="59529"/>
                  </a:cubicBezTo>
                  <a:cubicBezTo>
                    <a:pt x="6214" y="60235"/>
                    <a:pt x="5514" y="61176"/>
                    <a:pt x="5164" y="61176"/>
                  </a:cubicBezTo>
                  <a:cubicBezTo>
                    <a:pt x="4726" y="61176"/>
                    <a:pt x="4463" y="60705"/>
                    <a:pt x="3938" y="60705"/>
                  </a:cubicBezTo>
                  <a:cubicBezTo>
                    <a:pt x="3413" y="60705"/>
                    <a:pt x="2188" y="61882"/>
                    <a:pt x="2538" y="62823"/>
                  </a:cubicBezTo>
                  <a:cubicBezTo>
                    <a:pt x="3763" y="66117"/>
                    <a:pt x="3150" y="67294"/>
                    <a:pt x="2800" y="67294"/>
                  </a:cubicBezTo>
                  <a:cubicBezTo>
                    <a:pt x="2363" y="67294"/>
                    <a:pt x="2275" y="65647"/>
                    <a:pt x="1838" y="65647"/>
                  </a:cubicBezTo>
                  <a:cubicBezTo>
                    <a:pt x="1400" y="65647"/>
                    <a:pt x="875" y="68705"/>
                    <a:pt x="875" y="70352"/>
                  </a:cubicBezTo>
                  <a:cubicBezTo>
                    <a:pt x="875" y="72941"/>
                    <a:pt x="87" y="72470"/>
                    <a:pt x="0" y="74823"/>
                  </a:cubicBezTo>
                  <a:cubicBezTo>
                    <a:pt x="0" y="74823"/>
                    <a:pt x="0" y="74823"/>
                    <a:pt x="0" y="74823"/>
                  </a:cubicBezTo>
                  <a:cubicBezTo>
                    <a:pt x="350" y="74823"/>
                    <a:pt x="612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875" y="74588"/>
                    <a:pt x="875" y="74588"/>
                    <a:pt x="875" y="74588"/>
                  </a:cubicBezTo>
                  <a:cubicBezTo>
                    <a:pt x="1400" y="74588"/>
                    <a:pt x="1663" y="74588"/>
                    <a:pt x="2188" y="74588"/>
                  </a:cubicBezTo>
                  <a:cubicBezTo>
                    <a:pt x="2713" y="74588"/>
                    <a:pt x="2975" y="77176"/>
                    <a:pt x="2975" y="78588"/>
                  </a:cubicBezTo>
                  <a:cubicBezTo>
                    <a:pt x="2975" y="78588"/>
                    <a:pt x="2975" y="78588"/>
                    <a:pt x="2975" y="78588"/>
                  </a:cubicBezTo>
                  <a:cubicBezTo>
                    <a:pt x="2975" y="79294"/>
                    <a:pt x="2625" y="79764"/>
                    <a:pt x="2625" y="80705"/>
                  </a:cubicBezTo>
                  <a:cubicBezTo>
                    <a:pt x="2625" y="80705"/>
                    <a:pt x="2625" y="80705"/>
                    <a:pt x="2625" y="80705"/>
                  </a:cubicBezTo>
                  <a:cubicBezTo>
                    <a:pt x="2625" y="82117"/>
                    <a:pt x="3063" y="83058"/>
                    <a:pt x="3063" y="84235"/>
                  </a:cubicBezTo>
                  <a:cubicBezTo>
                    <a:pt x="3063" y="84235"/>
                    <a:pt x="3063" y="84235"/>
                    <a:pt x="3063" y="84235"/>
                  </a:cubicBezTo>
                  <a:cubicBezTo>
                    <a:pt x="3063" y="84941"/>
                    <a:pt x="2625" y="85411"/>
                    <a:pt x="2450" y="85647"/>
                  </a:cubicBezTo>
                  <a:cubicBezTo>
                    <a:pt x="2188" y="86823"/>
                    <a:pt x="2100" y="88000"/>
                    <a:pt x="2100" y="89647"/>
                  </a:cubicBezTo>
                  <a:cubicBezTo>
                    <a:pt x="2100" y="89647"/>
                    <a:pt x="2100" y="89647"/>
                    <a:pt x="2100" y="89647"/>
                  </a:cubicBezTo>
                  <a:cubicBezTo>
                    <a:pt x="2100" y="90823"/>
                    <a:pt x="2363" y="91058"/>
                    <a:pt x="2713" y="91058"/>
                  </a:cubicBezTo>
                  <a:cubicBezTo>
                    <a:pt x="2800" y="91058"/>
                    <a:pt x="2975" y="91058"/>
                    <a:pt x="3150" y="91058"/>
                  </a:cubicBezTo>
                  <a:cubicBezTo>
                    <a:pt x="3938" y="91058"/>
                    <a:pt x="4288" y="90117"/>
                    <a:pt x="4901" y="90117"/>
                  </a:cubicBezTo>
                  <a:cubicBezTo>
                    <a:pt x="5601" y="90117"/>
                    <a:pt x="5426" y="93647"/>
                    <a:pt x="6039" y="93647"/>
                  </a:cubicBezTo>
                  <a:cubicBezTo>
                    <a:pt x="6039" y="96470"/>
                    <a:pt x="6039" y="96470"/>
                    <a:pt x="6039" y="96470"/>
                  </a:cubicBezTo>
                  <a:cubicBezTo>
                    <a:pt x="6039" y="96470"/>
                    <a:pt x="6126" y="96705"/>
                    <a:pt x="6214" y="96941"/>
                  </a:cubicBezTo>
                  <a:cubicBezTo>
                    <a:pt x="6301" y="97176"/>
                    <a:pt x="6301" y="97176"/>
                    <a:pt x="6301" y="97176"/>
                  </a:cubicBezTo>
                  <a:cubicBezTo>
                    <a:pt x="6389" y="97176"/>
                    <a:pt x="6739" y="96941"/>
                    <a:pt x="6914" y="96941"/>
                  </a:cubicBezTo>
                  <a:cubicBezTo>
                    <a:pt x="7439" y="96470"/>
                    <a:pt x="7527" y="94588"/>
                    <a:pt x="8052" y="94588"/>
                  </a:cubicBezTo>
                  <a:cubicBezTo>
                    <a:pt x="8490" y="94588"/>
                    <a:pt x="9628" y="99764"/>
                    <a:pt x="9978" y="99764"/>
                  </a:cubicBezTo>
                  <a:cubicBezTo>
                    <a:pt x="10328" y="99764"/>
                    <a:pt x="11466" y="98352"/>
                    <a:pt x="11728" y="97647"/>
                  </a:cubicBezTo>
                  <a:cubicBezTo>
                    <a:pt x="11641" y="97647"/>
                    <a:pt x="11028" y="97411"/>
                    <a:pt x="11028" y="97411"/>
                  </a:cubicBezTo>
                  <a:cubicBezTo>
                    <a:pt x="10940" y="97411"/>
                    <a:pt x="10590" y="97176"/>
                    <a:pt x="10590" y="96470"/>
                  </a:cubicBezTo>
                  <a:cubicBezTo>
                    <a:pt x="10590" y="95764"/>
                    <a:pt x="12428" y="94117"/>
                    <a:pt x="13041" y="93411"/>
                  </a:cubicBezTo>
                  <a:cubicBezTo>
                    <a:pt x="13041" y="93411"/>
                    <a:pt x="12778" y="94352"/>
                    <a:pt x="12603" y="94588"/>
                  </a:cubicBezTo>
                  <a:cubicBezTo>
                    <a:pt x="12691" y="94823"/>
                    <a:pt x="13304" y="96705"/>
                    <a:pt x="11903" y="97647"/>
                  </a:cubicBezTo>
                  <a:cubicBezTo>
                    <a:pt x="12516" y="101647"/>
                    <a:pt x="15317" y="100941"/>
                    <a:pt x="15317" y="106117"/>
                  </a:cubicBezTo>
                  <a:cubicBezTo>
                    <a:pt x="15404" y="106117"/>
                    <a:pt x="15404" y="106117"/>
                    <a:pt x="15404" y="106117"/>
                  </a:cubicBezTo>
                  <a:cubicBezTo>
                    <a:pt x="15579" y="105882"/>
                    <a:pt x="15754" y="105882"/>
                    <a:pt x="15929" y="105882"/>
                  </a:cubicBezTo>
                  <a:cubicBezTo>
                    <a:pt x="15929" y="105882"/>
                    <a:pt x="15929" y="105882"/>
                    <a:pt x="15929" y="105882"/>
                  </a:cubicBezTo>
                  <a:cubicBezTo>
                    <a:pt x="15929" y="105882"/>
                    <a:pt x="15929" y="105882"/>
                    <a:pt x="15929" y="105882"/>
                  </a:cubicBezTo>
                  <a:cubicBezTo>
                    <a:pt x="16717" y="105882"/>
                    <a:pt x="16717" y="107058"/>
                    <a:pt x="16980" y="108470"/>
                  </a:cubicBezTo>
                  <a:cubicBezTo>
                    <a:pt x="16980" y="108705"/>
                    <a:pt x="17505" y="109647"/>
                    <a:pt x="17505" y="109647"/>
                  </a:cubicBezTo>
                  <a:cubicBezTo>
                    <a:pt x="17943" y="110117"/>
                    <a:pt x="18118" y="112000"/>
                    <a:pt x="18730" y="112000"/>
                  </a:cubicBezTo>
                  <a:cubicBezTo>
                    <a:pt x="19343" y="112000"/>
                    <a:pt x="19256" y="110823"/>
                    <a:pt x="19693" y="110352"/>
                  </a:cubicBezTo>
                  <a:cubicBezTo>
                    <a:pt x="19868" y="110352"/>
                    <a:pt x="19868" y="110352"/>
                    <a:pt x="20043" y="110352"/>
                  </a:cubicBezTo>
                  <a:cubicBezTo>
                    <a:pt x="20043" y="110588"/>
                    <a:pt x="20043" y="111294"/>
                    <a:pt x="20218" y="111529"/>
                  </a:cubicBezTo>
                  <a:cubicBezTo>
                    <a:pt x="20218" y="111529"/>
                    <a:pt x="20218" y="111529"/>
                    <a:pt x="20218" y="111529"/>
                  </a:cubicBezTo>
                  <a:cubicBezTo>
                    <a:pt x="20218" y="111529"/>
                    <a:pt x="20131" y="111529"/>
                    <a:pt x="20131" y="111529"/>
                  </a:cubicBezTo>
                  <a:cubicBezTo>
                    <a:pt x="20131" y="111764"/>
                    <a:pt x="20218" y="111764"/>
                    <a:pt x="20218" y="111764"/>
                  </a:cubicBezTo>
                  <a:cubicBezTo>
                    <a:pt x="20568" y="112000"/>
                    <a:pt x="20568" y="112000"/>
                    <a:pt x="20568" y="112000"/>
                  </a:cubicBezTo>
                  <a:cubicBezTo>
                    <a:pt x="20831" y="110823"/>
                    <a:pt x="20831" y="109411"/>
                    <a:pt x="21181" y="108705"/>
                  </a:cubicBezTo>
                  <a:cubicBezTo>
                    <a:pt x="20568" y="107764"/>
                    <a:pt x="19518" y="103764"/>
                    <a:pt x="19518" y="101647"/>
                  </a:cubicBezTo>
                  <a:cubicBezTo>
                    <a:pt x="19518" y="100941"/>
                    <a:pt x="18993" y="100000"/>
                    <a:pt x="18993" y="98823"/>
                  </a:cubicBezTo>
                  <a:cubicBezTo>
                    <a:pt x="18993" y="98588"/>
                    <a:pt x="19431" y="96000"/>
                    <a:pt x="19606" y="95764"/>
                  </a:cubicBezTo>
                  <a:cubicBezTo>
                    <a:pt x="19606" y="95764"/>
                    <a:pt x="19606" y="95764"/>
                    <a:pt x="19606" y="95764"/>
                  </a:cubicBezTo>
                  <a:cubicBezTo>
                    <a:pt x="19868" y="95764"/>
                    <a:pt x="20481" y="94823"/>
                    <a:pt x="20568" y="94588"/>
                  </a:cubicBezTo>
                  <a:cubicBezTo>
                    <a:pt x="21181" y="94117"/>
                    <a:pt x="21531" y="93647"/>
                    <a:pt x="22407" y="93647"/>
                  </a:cubicBezTo>
                  <a:cubicBezTo>
                    <a:pt x="23719" y="93647"/>
                    <a:pt x="23982" y="95294"/>
                    <a:pt x="24420" y="97411"/>
                  </a:cubicBezTo>
                  <a:cubicBezTo>
                    <a:pt x="24332" y="97647"/>
                    <a:pt x="24157" y="97647"/>
                    <a:pt x="23982" y="97647"/>
                  </a:cubicBezTo>
                  <a:cubicBezTo>
                    <a:pt x="23719" y="97647"/>
                    <a:pt x="23457" y="97411"/>
                    <a:pt x="23107" y="97411"/>
                  </a:cubicBezTo>
                  <a:cubicBezTo>
                    <a:pt x="22494" y="97411"/>
                    <a:pt x="21531" y="99058"/>
                    <a:pt x="21444" y="99058"/>
                  </a:cubicBezTo>
                  <a:cubicBezTo>
                    <a:pt x="21444" y="99058"/>
                    <a:pt x="21356" y="99058"/>
                    <a:pt x="21356" y="99058"/>
                  </a:cubicBezTo>
                  <a:cubicBezTo>
                    <a:pt x="21444" y="100470"/>
                    <a:pt x="21794" y="100235"/>
                    <a:pt x="21969" y="100941"/>
                  </a:cubicBezTo>
                  <a:cubicBezTo>
                    <a:pt x="22407" y="103294"/>
                    <a:pt x="23107" y="104000"/>
                    <a:pt x="23107" y="106588"/>
                  </a:cubicBezTo>
                  <a:cubicBezTo>
                    <a:pt x="23282" y="106352"/>
                    <a:pt x="23807" y="105647"/>
                    <a:pt x="23982" y="105647"/>
                  </a:cubicBezTo>
                  <a:cubicBezTo>
                    <a:pt x="23982" y="106588"/>
                    <a:pt x="24332" y="107294"/>
                    <a:pt x="24332" y="108235"/>
                  </a:cubicBezTo>
                  <a:cubicBezTo>
                    <a:pt x="23632" y="108235"/>
                    <a:pt x="23632" y="108235"/>
                    <a:pt x="23632" y="108235"/>
                  </a:cubicBezTo>
                  <a:cubicBezTo>
                    <a:pt x="23369" y="108235"/>
                    <a:pt x="23194" y="108941"/>
                    <a:pt x="23107" y="109882"/>
                  </a:cubicBezTo>
                  <a:cubicBezTo>
                    <a:pt x="23632" y="110117"/>
                    <a:pt x="23982" y="111294"/>
                    <a:pt x="23982" y="112705"/>
                  </a:cubicBezTo>
                  <a:cubicBezTo>
                    <a:pt x="23982" y="113411"/>
                    <a:pt x="23807" y="113647"/>
                    <a:pt x="23807" y="114117"/>
                  </a:cubicBezTo>
                  <a:cubicBezTo>
                    <a:pt x="23807" y="114823"/>
                    <a:pt x="24070" y="115529"/>
                    <a:pt x="24070" y="115529"/>
                  </a:cubicBezTo>
                  <a:cubicBezTo>
                    <a:pt x="24070" y="115058"/>
                    <a:pt x="24332" y="115058"/>
                    <a:pt x="24595" y="114823"/>
                  </a:cubicBezTo>
                  <a:cubicBezTo>
                    <a:pt x="24857" y="114588"/>
                    <a:pt x="24770" y="114352"/>
                    <a:pt x="25032" y="113882"/>
                  </a:cubicBezTo>
                  <a:cubicBezTo>
                    <a:pt x="25557" y="113411"/>
                    <a:pt x="25820" y="113882"/>
                    <a:pt x="26170" y="113176"/>
                  </a:cubicBezTo>
                  <a:cubicBezTo>
                    <a:pt x="26695" y="113882"/>
                    <a:pt x="27045" y="113882"/>
                    <a:pt x="27571" y="114352"/>
                  </a:cubicBezTo>
                  <a:cubicBezTo>
                    <a:pt x="28183" y="115058"/>
                    <a:pt x="28358" y="116470"/>
                    <a:pt x="29059" y="116470"/>
                  </a:cubicBezTo>
                  <a:cubicBezTo>
                    <a:pt x="29059" y="116941"/>
                    <a:pt x="29234" y="116941"/>
                    <a:pt x="29234" y="117176"/>
                  </a:cubicBezTo>
                  <a:cubicBezTo>
                    <a:pt x="29234" y="117176"/>
                    <a:pt x="29234" y="117411"/>
                    <a:pt x="29234" y="117411"/>
                  </a:cubicBezTo>
                  <a:cubicBezTo>
                    <a:pt x="29321" y="117647"/>
                    <a:pt x="29321" y="118117"/>
                    <a:pt x="29321" y="118588"/>
                  </a:cubicBezTo>
                  <a:cubicBezTo>
                    <a:pt x="29321" y="119058"/>
                    <a:pt x="29321" y="119294"/>
                    <a:pt x="29409" y="119764"/>
                  </a:cubicBezTo>
                  <a:cubicBezTo>
                    <a:pt x="29496" y="119529"/>
                    <a:pt x="29496" y="119294"/>
                    <a:pt x="29584" y="119294"/>
                  </a:cubicBezTo>
                  <a:cubicBezTo>
                    <a:pt x="29759" y="119294"/>
                    <a:pt x="29934" y="120000"/>
                    <a:pt x="30109" y="120000"/>
                  </a:cubicBezTo>
                  <a:cubicBezTo>
                    <a:pt x="30459" y="120000"/>
                    <a:pt x="30547" y="119294"/>
                    <a:pt x="30722" y="118823"/>
                  </a:cubicBezTo>
                  <a:cubicBezTo>
                    <a:pt x="30897" y="118352"/>
                    <a:pt x="31159" y="118352"/>
                    <a:pt x="31422" y="117882"/>
                  </a:cubicBezTo>
                  <a:cubicBezTo>
                    <a:pt x="31859" y="116705"/>
                    <a:pt x="31859" y="115058"/>
                    <a:pt x="32472" y="115058"/>
                  </a:cubicBezTo>
                  <a:cubicBezTo>
                    <a:pt x="32735" y="115058"/>
                    <a:pt x="32647" y="115294"/>
                    <a:pt x="32910" y="115294"/>
                  </a:cubicBezTo>
                  <a:cubicBezTo>
                    <a:pt x="32910" y="115294"/>
                    <a:pt x="32910" y="115294"/>
                    <a:pt x="32910" y="115294"/>
                  </a:cubicBezTo>
                  <a:cubicBezTo>
                    <a:pt x="32910" y="115294"/>
                    <a:pt x="32910" y="115294"/>
                    <a:pt x="32910" y="115294"/>
                  </a:cubicBezTo>
                  <a:cubicBezTo>
                    <a:pt x="32910" y="115294"/>
                    <a:pt x="32910" y="115294"/>
                    <a:pt x="32910" y="115294"/>
                  </a:cubicBezTo>
                  <a:cubicBezTo>
                    <a:pt x="32910" y="115294"/>
                    <a:pt x="32910" y="115294"/>
                    <a:pt x="32910" y="115294"/>
                  </a:cubicBezTo>
                  <a:cubicBezTo>
                    <a:pt x="32910" y="115529"/>
                    <a:pt x="32997" y="115764"/>
                    <a:pt x="33172" y="115764"/>
                  </a:cubicBezTo>
                  <a:cubicBezTo>
                    <a:pt x="33172" y="115764"/>
                    <a:pt x="33172" y="115764"/>
                    <a:pt x="33172" y="115764"/>
                  </a:cubicBezTo>
                  <a:cubicBezTo>
                    <a:pt x="33172" y="115764"/>
                    <a:pt x="33172" y="115764"/>
                    <a:pt x="33172" y="115764"/>
                  </a:cubicBezTo>
                  <a:cubicBezTo>
                    <a:pt x="33172" y="115764"/>
                    <a:pt x="33172" y="115764"/>
                    <a:pt x="33172" y="115764"/>
                  </a:cubicBezTo>
                  <a:cubicBezTo>
                    <a:pt x="33260" y="115764"/>
                    <a:pt x="33435" y="115529"/>
                    <a:pt x="33522" y="115529"/>
                  </a:cubicBezTo>
                  <a:cubicBezTo>
                    <a:pt x="33610" y="115529"/>
                    <a:pt x="33610" y="115529"/>
                    <a:pt x="33698" y="115529"/>
                  </a:cubicBezTo>
                  <a:cubicBezTo>
                    <a:pt x="33873" y="115529"/>
                    <a:pt x="33960" y="116235"/>
                    <a:pt x="34135" y="116235"/>
                  </a:cubicBezTo>
                  <a:cubicBezTo>
                    <a:pt x="34573" y="116235"/>
                    <a:pt x="35010" y="115529"/>
                    <a:pt x="35185" y="114588"/>
                  </a:cubicBezTo>
                  <a:cubicBezTo>
                    <a:pt x="35185" y="114588"/>
                    <a:pt x="35185" y="114588"/>
                    <a:pt x="35185" y="114588"/>
                  </a:cubicBezTo>
                  <a:cubicBezTo>
                    <a:pt x="35185" y="114588"/>
                    <a:pt x="35185" y="114588"/>
                    <a:pt x="35185" y="114588"/>
                  </a:cubicBezTo>
                  <a:cubicBezTo>
                    <a:pt x="35185" y="114588"/>
                    <a:pt x="35185" y="114588"/>
                    <a:pt x="35185" y="114588"/>
                  </a:cubicBezTo>
                  <a:cubicBezTo>
                    <a:pt x="35185" y="114588"/>
                    <a:pt x="35185" y="114588"/>
                    <a:pt x="35185" y="114588"/>
                  </a:cubicBezTo>
                  <a:cubicBezTo>
                    <a:pt x="35185" y="114588"/>
                    <a:pt x="35273" y="114588"/>
                    <a:pt x="35273" y="114588"/>
                  </a:cubicBezTo>
                  <a:cubicBezTo>
                    <a:pt x="35273" y="114588"/>
                    <a:pt x="35273" y="114588"/>
                    <a:pt x="35273" y="114588"/>
                  </a:cubicBezTo>
                  <a:cubicBezTo>
                    <a:pt x="35273" y="114588"/>
                    <a:pt x="35273" y="114588"/>
                    <a:pt x="35273" y="114588"/>
                  </a:cubicBezTo>
                  <a:cubicBezTo>
                    <a:pt x="35273" y="114588"/>
                    <a:pt x="35273" y="114588"/>
                    <a:pt x="35273" y="114588"/>
                  </a:cubicBezTo>
                  <a:cubicBezTo>
                    <a:pt x="35273" y="114588"/>
                    <a:pt x="35273" y="114588"/>
                    <a:pt x="35273" y="114588"/>
                  </a:cubicBezTo>
                  <a:cubicBezTo>
                    <a:pt x="35361" y="114588"/>
                    <a:pt x="35361" y="114588"/>
                    <a:pt x="35361" y="114588"/>
                  </a:cubicBezTo>
                  <a:cubicBezTo>
                    <a:pt x="35536" y="114588"/>
                    <a:pt x="35711" y="112941"/>
                    <a:pt x="36236" y="112941"/>
                  </a:cubicBezTo>
                  <a:cubicBezTo>
                    <a:pt x="36411" y="112941"/>
                    <a:pt x="36411" y="113647"/>
                    <a:pt x="36411" y="114352"/>
                  </a:cubicBezTo>
                  <a:cubicBezTo>
                    <a:pt x="36411" y="114588"/>
                    <a:pt x="36411" y="114823"/>
                    <a:pt x="36411" y="114823"/>
                  </a:cubicBezTo>
                  <a:cubicBezTo>
                    <a:pt x="36411" y="115764"/>
                    <a:pt x="36498" y="116470"/>
                    <a:pt x="36673" y="116470"/>
                  </a:cubicBezTo>
                  <a:cubicBezTo>
                    <a:pt x="37286" y="116470"/>
                    <a:pt x="37461" y="115294"/>
                    <a:pt x="37986" y="115294"/>
                  </a:cubicBezTo>
                  <a:cubicBezTo>
                    <a:pt x="38336" y="115294"/>
                    <a:pt x="38512" y="115294"/>
                    <a:pt x="38862" y="115529"/>
                  </a:cubicBezTo>
                  <a:cubicBezTo>
                    <a:pt x="38862" y="115529"/>
                    <a:pt x="38862" y="115529"/>
                    <a:pt x="38862" y="115529"/>
                  </a:cubicBezTo>
                  <a:cubicBezTo>
                    <a:pt x="38862" y="115529"/>
                    <a:pt x="38862" y="115529"/>
                    <a:pt x="38862" y="115529"/>
                  </a:cubicBezTo>
                  <a:cubicBezTo>
                    <a:pt x="38862" y="115294"/>
                    <a:pt x="38862" y="115294"/>
                    <a:pt x="38862" y="115294"/>
                  </a:cubicBezTo>
                  <a:cubicBezTo>
                    <a:pt x="38774" y="113647"/>
                    <a:pt x="38599" y="113176"/>
                    <a:pt x="37986" y="112941"/>
                  </a:cubicBezTo>
                  <a:cubicBezTo>
                    <a:pt x="37986" y="112941"/>
                    <a:pt x="37986" y="112941"/>
                    <a:pt x="37986" y="112941"/>
                  </a:cubicBezTo>
                  <a:cubicBezTo>
                    <a:pt x="37986" y="112941"/>
                    <a:pt x="37986" y="112941"/>
                    <a:pt x="37986" y="112941"/>
                  </a:cubicBezTo>
                  <a:cubicBezTo>
                    <a:pt x="38074" y="111529"/>
                    <a:pt x="38599" y="108470"/>
                    <a:pt x="38949" y="108470"/>
                  </a:cubicBezTo>
                  <a:cubicBezTo>
                    <a:pt x="41225" y="108470"/>
                    <a:pt x="42800" y="105411"/>
                    <a:pt x="42800" y="97882"/>
                  </a:cubicBezTo>
                  <a:cubicBezTo>
                    <a:pt x="42800" y="97882"/>
                    <a:pt x="42800" y="97882"/>
                    <a:pt x="42800" y="97882"/>
                  </a:cubicBezTo>
                  <a:cubicBezTo>
                    <a:pt x="43238" y="97647"/>
                    <a:pt x="43588" y="97176"/>
                    <a:pt x="43763" y="96470"/>
                  </a:cubicBezTo>
                  <a:cubicBezTo>
                    <a:pt x="44201" y="95058"/>
                    <a:pt x="44376" y="93647"/>
                    <a:pt x="44814" y="93647"/>
                  </a:cubicBezTo>
                  <a:cubicBezTo>
                    <a:pt x="44814" y="93647"/>
                    <a:pt x="44814" y="93647"/>
                    <a:pt x="44814" y="93647"/>
                  </a:cubicBezTo>
                  <a:cubicBezTo>
                    <a:pt x="44814" y="93647"/>
                    <a:pt x="44814" y="93647"/>
                    <a:pt x="44814" y="93647"/>
                  </a:cubicBezTo>
                  <a:cubicBezTo>
                    <a:pt x="44814" y="93647"/>
                    <a:pt x="44814" y="93647"/>
                    <a:pt x="44814" y="93647"/>
                  </a:cubicBezTo>
                  <a:cubicBezTo>
                    <a:pt x="44814" y="93647"/>
                    <a:pt x="44814" y="93647"/>
                    <a:pt x="44814" y="93647"/>
                  </a:cubicBezTo>
                  <a:cubicBezTo>
                    <a:pt x="44901" y="93647"/>
                    <a:pt x="44901" y="93647"/>
                    <a:pt x="44901" y="93647"/>
                  </a:cubicBezTo>
                  <a:cubicBezTo>
                    <a:pt x="44901" y="93647"/>
                    <a:pt x="44901" y="93647"/>
                    <a:pt x="44901" y="93647"/>
                  </a:cubicBezTo>
                  <a:cubicBezTo>
                    <a:pt x="44901" y="93647"/>
                    <a:pt x="44901" y="93647"/>
                    <a:pt x="44901" y="93647"/>
                  </a:cubicBezTo>
                  <a:cubicBezTo>
                    <a:pt x="45076" y="93647"/>
                    <a:pt x="45164" y="93647"/>
                    <a:pt x="45339" y="93647"/>
                  </a:cubicBezTo>
                  <a:cubicBezTo>
                    <a:pt x="45339" y="93647"/>
                    <a:pt x="45339" y="93647"/>
                    <a:pt x="45339" y="93647"/>
                  </a:cubicBezTo>
                  <a:cubicBezTo>
                    <a:pt x="45339" y="93647"/>
                    <a:pt x="45339" y="93647"/>
                    <a:pt x="45339" y="93647"/>
                  </a:cubicBezTo>
                  <a:cubicBezTo>
                    <a:pt x="46739" y="93647"/>
                    <a:pt x="46214" y="90588"/>
                    <a:pt x="46477" y="89647"/>
                  </a:cubicBezTo>
                  <a:cubicBezTo>
                    <a:pt x="46477" y="89647"/>
                    <a:pt x="46477" y="89647"/>
                    <a:pt x="46477" y="89647"/>
                  </a:cubicBezTo>
                  <a:cubicBezTo>
                    <a:pt x="46477" y="89647"/>
                    <a:pt x="46477" y="89647"/>
                    <a:pt x="46477" y="89647"/>
                  </a:cubicBezTo>
                  <a:cubicBezTo>
                    <a:pt x="46477" y="89647"/>
                    <a:pt x="46477" y="89647"/>
                    <a:pt x="46477" y="89647"/>
                  </a:cubicBezTo>
                  <a:cubicBezTo>
                    <a:pt x="46477" y="89647"/>
                    <a:pt x="46477" y="89647"/>
                    <a:pt x="46477" y="89647"/>
                  </a:cubicBezTo>
                  <a:cubicBezTo>
                    <a:pt x="47527" y="87294"/>
                    <a:pt x="49015" y="87294"/>
                    <a:pt x="50240" y="85176"/>
                  </a:cubicBezTo>
                  <a:cubicBezTo>
                    <a:pt x="50415" y="84941"/>
                    <a:pt x="50853" y="83529"/>
                    <a:pt x="51203" y="83529"/>
                  </a:cubicBezTo>
                  <a:cubicBezTo>
                    <a:pt x="51903" y="83529"/>
                    <a:pt x="52866" y="85647"/>
                    <a:pt x="53916" y="85647"/>
                  </a:cubicBezTo>
                  <a:cubicBezTo>
                    <a:pt x="55317" y="85647"/>
                    <a:pt x="55054" y="80705"/>
                    <a:pt x="55754" y="80705"/>
                  </a:cubicBezTo>
                  <a:cubicBezTo>
                    <a:pt x="56280" y="80705"/>
                    <a:pt x="57768" y="81176"/>
                    <a:pt x="57943" y="82352"/>
                  </a:cubicBezTo>
                  <a:cubicBezTo>
                    <a:pt x="57943" y="82352"/>
                    <a:pt x="57943" y="82352"/>
                    <a:pt x="57943" y="82352"/>
                  </a:cubicBezTo>
                  <a:cubicBezTo>
                    <a:pt x="57943" y="82352"/>
                    <a:pt x="57943" y="82352"/>
                    <a:pt x="57943" y="82352"/>
                  </a:cubicBezTo>
                  <a:cubicBezTo>
                    <a:pt x="57943" y="82352"/>
                    <a:pt x="57943" y="82352"/>
                    <a:pt x="57943" y="82352"/>
                  </a:cubicBezTo>
                  <a:cubicBezTo>
                    <a:pt x="58205" y="84235"/>
                    <a:pt x="58555" y="84941"/>
                    <a:pt x="58993" y="84941"/>
                  </a:cubicBezTo>
                  <a:cubicBezTo>
                    <a:pt x="58993" y="84941"/>
                    <a:pt x="58993" y="84941"/>
                    <a:pt x="58993" y="84941"/>
                  </a:cubicBezTo>
                  <a:cubicBezTo>
                    <a:pt x="58993" y="84941"/>
                    <a:pt x="58993" y="84941"/>
                    <a:pt x="58993" y="84941"/>
                  </a:cubicBezTo>
                  <a:cubicBezTo>
                    <a:pt x="59168" y="84941"/>
                    <a:pt x="59431" y="84705"/>
                    <a:pt x="59606" y="84470"/>
                  </a:cubicBezTo>
                  <a:cubicBezTo>
                    <a:pt x="59781" y="84470"/>
                    <a:pt x="59956" y="84235"/>
                    <a:pt x="60131" y="84235"/>
                  </a:cubicBezTo>
                  <a:cubicBezTo>
                    <a:pt x="60131" y="84235"/>
                    <a:pt x="60131" y="84235"/>
                    <a:pt x="60131" y="84235"/>
                  </a:cubicBezTo>
                  <a:cubicBezTo>
                    <a:pt x="61706" y="84235"/>
                    <a:pt x="62144" y="87529"/>
                    <a:pt x="63719" y="87529"/>
                  </a:cubicBezTo>
                  <a:cubicBezTo>
                    <a:pt x="63719" y="87529"/>
                    <a:pt x="63719" y="87529"/>
                    <a:pt x="63719" y="87529"/>
                  </a:cubicBezTo>
                  <a:cubicBezTo>
                    <a:pt x="64157" y="87529"/>
                    <a:pt x="64682" y="87294"/>
                    <a:pt x="65207" y="86823"/>
                  </a:cubicBezTo>
                  <a:cubicBezTo>
                    <a:pt x="65995" y="86117"/>
                    <a:pt x="66783" y="85411"/>
                    <a:pt x="67571" y="85411"/>
                  </a:cubicBezTo>
                  <a:cubicBezTo>
                    <a:pt x="67571" y="85411"/>
                    <a:pt x="67571" y="85411"/>
                    <a:pt x="67571" y="85411"/>
                  </a:cubicBezTo>
                  <a:cubicBezTo>
                    <a:pt x="67571" y="85411"/>
                    <a:pt x="67571" y="85411"/>
                    <a:pt x="67571" y="85411"/>
                  </a:cubicBezTo>
                  <a:cubicBezTo>
                    <a:pt x="67571" y="85411"/>
                    <a:pt x="67571" y="85411"/>
                    <a:pt x="67571" y="85411"/>
                  </a:cubicBezTo>
                  <a:cubicBezTo>
                    <a:pt x="67571" y="85411"/>
                    <a:pt x="67571" y="85411"/>
                    <a:pt x="67571" y="85411"/>
                  </a:cubicBezTo>
                  <a:cubicBezTo>
                    <a:pt x="67921" y="85411"/>
                    <a:pt x="68271" y="85647"/>
                    <a:pt x="68621" y="85882"/>
                  </a:cubicBezTo>
                  <a:cubicBezTo>
                    <a:pt x="68621" y="85882"/>
                    <a:pt x="68621" y="85882"/>
                    <a:pt x="68708" y="85882"/>
                  </a:cubicBezTo>
                  <a:cubicBezTo>
                    <a:pt x="68708" y="85882"/>
                    <a:pt x="68708" y="85882"/>
                    <a:pt x="68708" y="85882"/>
                  </a:cubicBezTo>
                  <a:cubicBezTo>
                    <a:pt x="68884" y="86117"/>
                    <a:pt x="69146" y="86352"/>
                    <a:pt x="69321" y="86352"/>
                  </a:cubicBezTo>
                  <a:cubicBezTo>
                    <a:pt x="69321" y="86352"/>
                    <a:pt x="69321" y="86352"/>
                    <a:pt x="69321" y="86352"/>
                  </a:cubicBezTo>
                  <a:cubicBezTo>
                    <a:pt x="69321" y="86352"/>
                    <a:pt x="69321" y="86352"/>
                    <a:pt x="69321" y="86352"/>
                  </a:cubicBezTo>
                  <a:cubicBezTo>
                    <a:pt x="70371" y="86352"/>
                    <a:pt x="70371" y="82117"/>
                    <a:pt x="71159" y="79529"/>
                  </a:cubicBezTo>
                  <a:cubicBezTo>
                    <a:pt x="71597" y="78117"/>
                    <a:pt x="72122" y="77176"/>
                    <a:pt x="72997" y="77176"/>
                  </a:cubicBezTo>
                  <a:cubicBezTo>
                    <a:pt x="72997" y="77176"/>
                    <a:pt x="72997" y="77176"/>
                    <a:pt x="72997" y="77176"/>
                  </a:cubicBezTo>
                  <a:cubicBezTo>
                    <a:pt x="75185" y="77176"/>
                    <a:pt x="75098" y="81882"/>
                    <a:pt x="75973" y="85647"/>
                  </a:cubicBezTo>
                  <a:cubicBezTo>
                    <a:pt x="76323" y="87058"/>
                    <a:pt x="77374" y="87058"/>
                    <a:pt x="77811" y="88235"/>
                  </a:cubicBezTo>
                  <a:cubicBezTo>
                    <a:pt x="78161" y="89176"/>
                    <a:pt x="78424" y="91529"/>
                    <a:pt x="79212" y="91529"/>
                  </a:cubicBezTo>
                  <a:cubicBezTo>
                    <a:pt x="80000" y="91529"/>
                    <a:pt x="80175" y="89647"/>
                    <a:pt x="81137" y="89647"/>
                  </a:cubicBezTo>
                  <a:cubicBezTo>
                    <a:pt x="81137" y="91294"/>
                    <a:pt x="81137" y="91294"/>
                    <a:pt x="81137" y="91294"/>
                  </a:cubicBezTo>
                  <a:cubicBezTo>
                    <a:pt x="81137" y="91294"/>
                    <a:pt x="81137" y="91294"/>
                    <a:pt x="81137" y="91294"/>
                  </a:cubicBezTo>
                  <a:cubicBezTo>
                    <a:pt x="80612" y="92705"/>
                    <a:pt x="80437" y="96235"/>
                    <a:pt x="79824" y="97176"/>
                  </a:cubicBezTo>
                  <a:cubicBezTo>
                    <a:pt x="79299" y="97882"/>
                    <a:pt x="78512" y="98117"/>
                    <a:pt x="78512" y="98588"/>
                  </a:cubicBezTo>
                  <a:cubicBezTo>
                    <a:pt x="78512" y="98823"/>
                    <a:pt x="78512" y="98823"/>
                    <a:pt x="78599" y="98823"/>
                  </a:cubicBezTo>
                  <a:cubicBezTo>
                    <a:pt x="78774" y="99294"/>
                    <a:pt x="78862" y="100000"/>
                    <a:pt x="78862" y="100470"/>
                  </a:cubicBezTo>
                  <a:cubicBezTo>
                    <a:pt x="78862" y="101882"/>
                    <a:pt x="78424" y="103294"/>
                    <a:pt x="78424" y="103294"/>
                  </a:cubicBezTo>
                  <a:cubicBezTo>
                    <a:pt x="78424" y="103294"/>
                    <a:pt x="79387" y="104000"/>
                    <a:pt x="80175" y="104000"/>
                  </a:cubicBezTo>
                  <a:cubicBezTo>
                    <a:pt x="81575" y="104000"/>
                    <a:pt x="82888" y="95764"/>
                    <a:pt x="83938" y="93176"/>
                  </a:cubicBezTo>
                  <a:cubicBezTo>
                    <a:pt x="84288" y="92235"/>
                    <a:pt x="84814" y="89882"/>
                    <a:pt x="84989" y="88235"/>
                  </a:cubicBezTo>
                  <a:cubicBezTo>
                    <a:pt x="85164" y="86352"/>
                    <a:pt x="84901" y="85176"/>
                    <a:pt x="85251" y="83294"/>
                  </a:cubicBezTo>
                  <a:cubicBezTo>
                    <a:pt x="85426" y="82588"/>
                    <a:pt x="85689" y="80941"/>
                    <a:pt x="85689" y="79529"/>
                  </a:cubicBezTo>
                  <a:cubicBezTo>
                    <a:pt x="85689" y="77882"/>
                    <a:pt x="84901" y="75058"/>
                    <a:pt x="84376" y="75058"/>
                  </a:cubicBezTo>
                  <a:cubicBezTo>
                    <a:pt x="84288" y="75058"/>
                    <a:pt x="84201" y="75058"/>
                    <a:pt x="84113" y="75294"/>
                  </a:cubicBezTo>
                  <a:cubicBezTo>
                    <a:pt x="83763" y="76000"/>
                    <a:pt x="83501" y="76235"/>
                    <a:pt x="83150" y="76235"/>
                  </a:cubicBezTo>
                  <a:cubicBezTo>
                    <a:pt x="82363" y="76235"/>
                    <a:pt x="81925" y="73647"/>
                    <a:pt x="81925" y="73176"/>
                  </a:cubicBezTo>
                  <a:cubicBezTo>
                    <a:pt x="81925" y="71529"/>
                    <a:pt x="83238" y="69411"/>
                    <a:pt x="83763" y="68000"/>
                  </a:cubicBezTo>
                  <a:cubicBezTo>
                    <a:pt x="84551" y="65882"/>
                    <a:pt x="85514" y="62352"/>
                    <a:pt x="86652" y="61647"/>
                  </a:cubicBezTo>
                  <a:cubicBezTo>
                    <a:pt x="87527" y="60941"/>
                    <a:pt x="90503" y="60235"/>
                    <a:pt x="91291" y="60235"/>
                  </a:cubicBezTo>
                  <a:cubicBezTo>
                    <a:pt x="92341" y="60235"/>
                    <a:pt x="92778" y="61647"/>
                    <a:pt x="93391" y="61647"/>
                  </a:cubicBezTo>
                  <a:cubicBezTo>
                    <a:pt x="93741" y="61647"/>
                    <a:pt x="94004" y="61647"/>
                    <a:pt x="94792" y="61647"/>
                  </a:cubicBezTo>
                  <a:cubicBezTo>
                    <a:pt x="95142" y="57176"/>
                    <a:pt x="95929" y="54588"/>
                    <a:pt x="97592" y="54588"/>
                  </a:cubicBezTo>
                  <a:cubicBezTo>
                    <a:pt x="97943" y="54588"/>
                    <a:pt x="98118" y="54588"/>
                    <a:pt x="98468" y="54588"/>
                  </a:cubicBezTo>
                  <a:cubicBezTo>
                    <a:pt x="98643" y="54588"/>
                    <a:pt x="98818" y="54588"/>
                    <a:pt x="99080" y="54588"/>
                  </a:cubicBezTo>
                  <a:cubicBezTo>
                    <a:pt x="98905" y="55058"/>
                    <a:pt x="98730" y="57176"/>
                    <a:pt x="99168" y="57176"/>
                  </a:cubicBezTo>
                  <a:cubicBezTo>
                    <a:pt x="99431" y="57176"/>
                    <a:pt x="100043" y="56235"/>
                    <a:pt x="101181" y="52235"/>
                  </a:cubicBezTo>
                  <a:cubicBezTo>
                    <a:pt x="101181" y="52235"/>
                    <a:pt x="101269" y="52235"/>
                    <a:pt x="101269" y="52235"/>
                  </a:cubicBezTo>
                  <a:cubicBezTo>
                    <a:pt x="101619" y="52235"/>
                    <a:pt x="102669" y="53882"/>
                    <a:pt x="100831" y="56941"/>
                  </a:cubicBezTo>
                  <a:cubicBezTo>
                    <a:pt x="100131" y="58117"/>
                    <a:pt x="99518" y="57647"/>
                    <a:pt x="99080" y="59294"/>
                  </a:cubicBezTo>
                  <a:cubicBezTo>
                    <a:pt x="98555" y="61411"/>
                    <a:pt x="98118" y="63764"/>
                    <a:pt x="97417" y="64941"/>
                  </a:cubicBezTo>
                  <a:cubicBezTo>
                    <a:pt x="96717" y="65882"/>
                    <a:pt x="95929" y="67529"/>
                    <a:pt x="95929" y="70352"/>
                  </a:cubicBezTo>
                  <a:cubicBezTo>
                    <a:pt x="95929" y="72705"/>
                    <a:pt x="96192" y="80705"/>
                    <a:pt x="96892" y="82352"/>
                  </a:cubicBezTo>
                  <a:cubicBezTo>
                    <a:pt x="97417" y="80235"/>
                    <a:pt x="97680" y="76705"/>
                    <a:pt x="98730" y="76000"/>
                  </a:cubicBezTo>
                  <a:cubicBezTo>
                    <a:pt x="98643" y="74117"/>
                    <a:pt x="99693" y="73647"/>
                    <a:pt x="99693" y="72235"/>
                  </a:cubicBezTo>
                  <a:cubicBezTo>
                    <a:pt x="99693" y="70117"/>
                    <a:pt x="100568" y="69411"/>
                    <a:pt x="100568" y="68235"/>
                  </a:cubicBezTo>
                  <a:cubicBezTo>
                    <a:pt x="100568" y="67529"/>
                    <a:pt x="100393" y="66588"/>
                    <a:pt x="100568" y="65411"/>
                  </a:cubicBezTo>
                  <a:cubicBezTo>
                    <a:pt x="101531" y="59764"/>
                    <a:pt x="102494" y="58352"/>
                    <a:pt x="103282" y="58352"/>
                  </a:cubicBezTo>
                  <a:cubicBezTo>
                    <a:pt x="104070" y="58352"/>
                    <a:pt x="104770" y="60000"/>
                    <a:pt x="105207" y="60000"/>
                  </a:cubicBezTo>
                  <a:cubicBezTo>
                    <a:pt x="107396" y="60000"/>
                    <a:pt x="108971" y="52470"/>
                    <a:pt x="110897" y="52235"/>
                  </a:cubicBezTo>
                  <a:cubicBezTo>
                    <a:pt x="114573" y="52235"/>
                    <a:pt x="111597" y="48470"/>
                    <a:pt x="111597" y="47294"/>
                  </a:cubicBezTo>
                  <a:cubicBezTo>
                    <a:pt x="111597" y="44470"/>
                    <a:pt x="112997" y="44941"/>
                    <a:pt x="113347" y="43294"/>
                  </a:cubicBezTo>
                  <a:cubicBezTo>
                    <a:pt x="113435" y="42588"/>
                    <a:pt x="113172" y="40941"/>
                    <a:pt x="113698" y="40941"/>
                  </a:cubicBezTo>
                  <a:cubicBezTo>
                    <a:pt x="115273" y="40941"/>
                    <a:pt x="116586" y="46588"/>
                    <a:pt x="117636" y="46588"/>
                  </a:cubicBezTo>
                  <a:cubicBezTo>
                    <a:pt x="118161" y="46588"/>
                    <a:pt x="118249" y="44235"/>
                    <a:pt x="118512" y="43294"/>
                  </a:cubicBezTo>
                  <a:cubicBezTo>
                    <a:pt x="118949" y="42117"/>
                    <a:pt x="119387" y="42117"/>
                    <a:pt x="120000" y="41647"/>
                  </a:cubicBezTo>
                  <a:cubicBezTo>
                    <a:pt x="119124" y="38352"/>
                    <a:pt x="116236" y="36470"/>
                    <a:pt x="114835" y="34352"/>
                  </a:cubicBezTo>
                  <a:cubicBezTo>
                    <a:pt x="112822" y="31294"/>
                    <a:pt x="110284" y="28000"/>
                    <a:pt x="107396" y="28000"/>
                  </a:cubicBezTo>
                  <a:cubicBezTo>
                    <a:pt x="106608" y="28000"/>
                    <a:pt x="106083" y="28470"/>
                    <a:pt x="106170" y="29411"/>
                  </a:cubicBezTo>
                  <a:cubicBezTo>
                    <a:pt x="106433" y="31529"/>
                    <a:pt x="106345" y="32235"/>
                    <a:pt x="106170" y="32235"/>
                  </a:cubicBezTo>
                  <a:cubicBezTo>
                    <a:pt x="105995" y="32235"/>
                    <a:pt x="105645" y="31529"/>
                    <a:pt x="105382" y="30823"/>
                  </a:cubicBezTo>
                  <a:cubicBezTo>
                    <a:pt x="105032" y="30117"/>
                    <a:pt x="104682" y="29411"/>
                    <a:pt x="104595" y="29411"/>
                  </a:cubicBezTo>
                  <a:cubicBezTo>
                    <a:pt x="104595" y="29411"/>
                    <a:pt x="104595" y="29411"/>
                    <a:pt x="104507" y="29411"/>
                  </a:cubicBezTo>
                  <a:cubicBezTo>
                    <a:pt x="98818" y="28941"/>
                    <a:pt x="98818" y="28941"/>
                    <a:pt x="98818" y="28941"/>
                  </a:cubicBezTo>
                  <a:cubicBezTo>
                    <a:pt x="98555" y="25647"/>
                    <a:pt x="97680" y="24470"/>
                    <a:pt x="96017" y="24470"/>
                  </a:cubicBezTo>
                  <a:cubicBezTo>
                    <a:pt x="95492" y="24470"/>
                    <a:pt x="94792" y="24705"/>
                    <a:pt x="94179" y="24705"/>
                  </a:cubicBezTo>
                  <a:cubicBezTo>
                    <a:pt x="93741" y="24705"/>
                    <a:pt x="93391" y="24470"/>
                    <a:pt x="93129" y="24000"/>
                  </a:cubicBezTo>
                  <a:cubicBezTo>
                    <a:pt x="92691" y="22823"/>
                    <a:pt x="92603" y="21411"/>
                    <a:pt x="91903" y="20705"/>
                  </a:cubicBezTo>
                  <a:cubicBezTo>
                    <a:pt x="90415" y="19294"/>
                    <a:pt x="88752" y="18352"/>
                    <a:pt x="86827" y="18352"/>
                  </a:cubicBezTo>
                  <a:cubicBezTo>
                    <a:pt x="84901" y="18352"/>
                    <a:pt x="84638" y="21176"/>
                    <a:pt x="84463" y="23764"/>
                  </a:cubicBezTo>
                  <a:cubicBezTo>
                    <a:pt x="82713" y="23764"/>
                    <a:pt x="81750" y="23764"/>
                    <a:pt x="80525" y="23764"/>
                  </a:cubicBezTo>
                  <a:cubicBezTo>
                    <a:pt x="79824" y="23764"/>
                    <a:pt x="79737" y="22117"/>
                    <a:pt x="78949" y="22117"/>
                  </a:cubicBezTo>
                  <a:cubicBezTo>
                    <a:pt x="78862" y="23058"/>
                    <a:pt x="78687" y="24941"/>
                    <a:pt x="78336" y="24941"/>
                  </a:cubicBezTo>
                  <a:cubicBezTo>
                    <a:pt x="77286" y="24941"/>
                    <a:pt x="76849" y="21647"/>
                    <a:pt x="76849" y="19764"/>
                  </a:cubicBezTo>
                  <a:cubicBezTo>
                    <a:pt x="76849" y="19294"/>
                    <a:pt x="78862" y="15764"/>
                    <a:pt x="73698" y="14823"/>
                  </a:cubicBezTo>
                  <a:cubicBezTo>
                    <a:pt x="73698" y="14823"/>
                    <a:pt x="73610" y="14823"/>
                    <a:pt x="73610" y="14823"/>
                  </a:cubicBezTo>
                  <a:cubicBezTo>
                    <a:pt x="73085" y="14823"/>
                    <a:pt x="72735" y="15529"/>
                    <a:pt x="72735" y="17411"/>
                  </a:cubicBezTo>
                  <a:cubicBezTo>
                    <a:pt x="70021" y="17411"/>
                    <a:pt x="70021" y="17411"/>
                    <a:pt x="70021" y="17411"/>
                  </a:cubicBezTo>
                  <a:cubicBezTo>
                    <a:pt x="69234" y="16705"/>
                    <a:pt x="64945" y="15529"/>
                    <a:pt x="64420" y="13176"/>
                  </a:cubicBezTo>
                  <a:cubicBezTo>
                    <a:pt x="62932" y="16235"/>
                    <a:pt x="62319" y="17176"/>
                    <a:pt x="61969" y="17176"/>
                  </a:cubicBezTo>
                  <a:cubicBezTo>
                    <a:pt x="61619" y="17176"/>
                    <a:pt x="61881" y="15764"/>
                    <a:pt x="61881" y="15764"/>
                  </a:cubicBezTo>
                  <a:cubicBezTo>
                    <a:pt x="62669" y="13176"/>
                    <a:pt x="70109" y="7764"/>
                    <a:pt x="63982" y="3764"/>
                  </a:cubicBezTo>
                  <a:cubicBezTo>
                    <a:pt x="61356" y="3764"/>
                    <a:pt x="61356" y="3764"/>
                    <a:pt x="61356" y="3764"/>
                  </a:cubicBezTo>
                  <a:cubicBezTo>
                    <a:pt x="61094" y="1882"/>
                    <a:pt x="60568" y="0"/>
                    <a:pt x="59518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30"/>
            <p:cNvSpPr/>
            <p:nvPr/>
          </p:nvSpPr>
          <p:spPr>
            <a:xfrm>
              <a:off x="6811963" y="2647950"/>
              <a:ext cx="1070100" cy="678000"/>
            </a:xfrm>
            <a:custGeom>
              <a:rect b="b" l="l" r="r" t="t"/>
              <a:pathLst>
                <a:path extrusionOk="0" h="120000" w="120000">
                  <a:moveTo>
                    <a:pt x="97363" y="0"/>
                  </a:moveTo>
                  <a:cubicBezTo>
                    <a:pt x="97363" y="0"/>
                    <a:pt x="97363" y="0"/>
                    <a:pt x="97363" y="0"/>
                  </a:cubicBezTo>
                  <a:cubicBezTo>
                    <a:pt x="94929" y="0"/>
                    <a:pt x="93468" y="1538"/>
                    <a:pt x="92251" y="3846"/>
                  </a:cubicBezTo>
                  <a:cubicBezTo>
                    <a:pt x="90060" y="8076"/>
                    <a:pt x="90060" y="15000"/>
                    <a:pt x="87139" y="15000"/>
                  </a:cubicBezTo>
                  <a:cubicBezTo>
                    <a:pt x="87139" y="15000"/>
                    <a:pt x="87139" y="15000"/>
                    <a:pt x="87139" y="15000"/>
                  </a:cubicBezTo>
                  <a:cubicBezTo>
                    <a:pt x="87139" y="15000"/>
                    <a:pt x="87139" y="15000"/>
                    <a:pt x="87139" y="15000"/>
                  </a:cubicBezTo>
                  <a:cubicBezTo>
                    <a:pt x="87139" y="15000"/>
                    <a:pt x="87139" y="15000"/>
                    <a:pt x="87139" y="15000"/>
                  </a:cubicBezTo>
                  <a:cubicBezTo>
                    <a:pt x="86653" y="15000"/>
                    <a:pt x="85922" y="14615"/>
                    <a:pt x="85436" y="14230"/>
                  </a:cubicBezTo>
                  <a:cubicBezTo>
                    <a:pt x="85436" y="14230"/>
                    <a:pt x="85436" y="14230"/>
                    <a:pt x="85436" y="14230"/>
                  </a:cubicBezTo>
                  <a:cubicBezTo>
                    <a:pt x="85192" y="14230"/>
                    <a:pt x="85192" y="14230"/>
                    <a:pt x="85192" y="14230"/>
                  </a:cubicBezTo>
                  <a:cubicBezTo>
                    <a:pt x="84219" y="13846"/>
                    <a:pt x="83245" y="13461"/>
                    <a:pt x="82271" y="13461"/>
                  </a:cubicBezTo>
                  <a:cubicBezTo>
                    <a:pt x="82271" y="13461"/>
                    <a:pt x="82271" y="13461"/>
                    <a:pt x="82271" y="13461"/>
                  </a:cubicBezTo>
                  <a:cubicBezTo>
                    <a:pt x="82271" y="13461"/>
                    <a:pt x="82271" y="13461"/>
                    <a:pt x="82271" y="13461"/>
                  </a:cubicBezTo>
                  <a:cubicBezTo>
                    <a:pt x="82271" y="13461"/>
                    <a:pt x="82271" y="13461"/>
                    <a:pt x="82271" y="13461"/>
                  </a:cubicBezTo>
                  <a:cubicBezTo>
                    <a:pt x="80081" y="13461"/>
                    <a:pt x="77890" y="14615"/>
                    <a:pt x="75699" y="15769"/>
                  </a:cubicBezTo>
                  <a:cubicBezTo>
                    <a:pt x="74239" y="16538"/>
                    <a:pt x="72778" y="16923"/>
                    <a:pt x="71561" y="16923"/>
                  </a:cubicBezTo>
                  <a:cubicBezTo>
                    <a:pt x="71561" y="16923"/>
                    <a:pt x="71561" y="16923"/>
                    <a:pt x="71561" y="16923"/>
                  </a:cubicBezTo>
                  <a:cubicBezTo>
                    <a:pt x="67180" y="16923"/>
                    <a:pt x="65963" y="11538"/>
                    <a:pt x="61582" y="11538"/>
                  </a:cubicBezTo>
                  <a:cubicBezTo>
                    <a:pt x="61582" y="11538"/>
                    <a:pt x="61582" y="11538"/>
                    <a:pt x="61582" y="11538"/>
                  </a:cubicBezTo>
                  <a:cubicBezTo>
                    <a:pt x="61095" y="11538"/>
                    <a:pt x="60608" y="11923"/>
                    <a:pt x="60121" y="11923"/>
                  </a:cubicBezTo>
                  <a:cubicBezTo>
                    <a:pt x="59634" y="12307"/>
                    <a:pt x="58904" y="12692"/>
                    <a:pt x="58417" y="12692"/>
                  </a:cubicBezTo>
                  <a:cubicBezTo>
                    <a:pt x="58417" y="12692"/>
                    <a:pt x="58417" y="12692"/>
                    <a:pt x="58417" y="12692"/>
                  </a:cubicBezTo>
                  <a:cubicBezTo>
                    <a:pt x="58417" y="12692"/>
                    <a:pt x="58417" y="12692"/>
                    <a:pt x="58417" y="12692"/>
                  </a:cubicBezTo>
                  <a:cubicBezTo>
                    <a:pt x="58417" y="12692"/>
                    <a:pt x="58417" y="12692"/>
                    <a:pt x="58417" y="12692"/>
                  </a:cubicBezTo>
                  <a:cubicBezTo>
                    <a:pt x="57200" y="12692"/>
                    <a:pt x="56227" y="11538"/>
                    <a:pt x="55496" y="8461"/>
                  </a:cubicBezTo>
                  <a:cubicBezTo>
                    <a:pt x="55496" y="8461"/>
                    <a:pt x="55496" y="8461"/>
                    <a:pt x="55496" y="8461"/>
                  </a:cubicBezTo>
                  <a:cubicBezTo>
                    <a:pt x="55496" y="8461"/>
                    <a:pt x="55496" y="8461"/>
                    <a:pt x="55496" y="8461"/>
                  </a:cubicBezTo>
                  <a:cubicBezTo>
                    <a:pt x="55496" y="8461"/>
                    <a:pt x="55496" y="8461"/>
                    <a:pt x="55496" y="8461"/>
                  </a:cubicBezTo>
                  <a:cubicBezTo>
                    <a:pt x="55010" y="6538"/>
                    <a:pt x="50872" y="5769"/>
                    <a:pt x="49411" y="5769"/>
                  </a:cubicBezTo>
                  <a:cubicBezTo>
                    <a:pt x="47464" y="5769"/>
                    <a:pt x="48194" y="13846"/>
                    <a:pt x="44300" y="13846"/>
                  </a:cubicBezTo>
                  <a:cubicBezTo>
                    <a:pt x="41379" y="13846"/>
                    <a:pt x="38701" y="10384"/>
                    <a:pt x="36754" y="10384"/>
                  </a:cubicBezTo>
                  <a:cubicBezTo>
                    <a:pt x="35780" y="10384"/>
                    <a:pt x="34563" y="12692"/>
                    <a:pt x="34077" y="13076"/>
                  </a:cubicBezTo>
                  <a:cubicBezTo>
                    <a:pt x="30669" y="16538"/>
                    <a:pt x="26531" y="16538"/>
                    <a:pt x="23610" y="20384"/>
                  </a:cubicBezTo>
                  <a:cubicBezTo>
                    <a:pt x="23610" y="20384"/>
                    <a:pt x="23610" y="20384"/>
                    <a:pt x="23610" y="20384"/>
                  </a:cubicBezTo>
                  <a:cubicBezTo>
                    <a:pt x="23610" y="20384"/>
                    <a:pt x="23610" y="20384"/>
                    <a:pt x="23610" y="20384"/>
                  </a:cubicBezTo>
                  <a:cubicBezTo>
                    <a:pt x="23610" y="20384"/>
                    <a:pt x="23610" y="20384"/>
                    <a:pt x="23610" y="20384"/>
                  </a:cubicBezTo>
                  <a:cubicBezTo>
                    <a:pt x="23610" y="20384"/>
                    <a:pt x="23610" y="20384"/>
                    <a:pt x="23610" y="20384"/>
                  </a:cubicBezTo>
                  <a:cubicBezTo>
                    <a:pt x="22880" y="21923"/>
                    <a:pt x="24340" y="26923"/>
                    <a:pt x="20446" y="26923"/>
                  </a:cubicBezTo>
                  <a:cubicBezTo>
                    <a:pt x="20446" y="26923"/>
                    <a:pt x="20446" y="26923"/>
                    <a:pt x="20446" y="26923"/>
                  </a:cubicBezTo>
                  <a:cubicBezTo>
                    <a:pt x="20446" y="26923"/>
                    <a:pt x="20446" y="26923"/>
                    <a:pt x="20446" y="26923"/>
                  </a:cubicBezTo>
                  <a:cubicBezTo>
                    <a:pt x="20446" y="26923"/>
                    <a:pt x="20446" y="26923"/>
                    <a:pt x="20446" y="26923"/>
                  </a:cubicBezTo>
                  <a:cubicBezTo>
                    <a:pt x="19959" y="26923"/>
                    <a:pt x="19716" y="26923"/>
                    <a:pt x="19229" y="26923"/>
                  </a:cubicBezTo>
                  <a:cubicBezTo>
                    <a:pt x="19229" y="26923"/>
                    <a:pt x="19229" y="26923"/>
                    <a:pt x="19229" y="26923"/>
                  </a:cubicBezTo>
                  <a:cubicBezTo>
                    <a:pt x="19229" y="26923"/>
                    <a:pt x="19229" y="26923"/>
                    <a:pt x="19229" y="26923"/>
                  </a:cubicBezTo>
                  <a:cubicBezTo>
                    <a:pt x="19229" y="26923"/>
                    <a:pt x="19229" y="26923"/>
                    <a:pt x="18985" y="26923"/>
                  </a:cubicBezTo>
                  <a:cubicBezTo>
                    <a:pt x="18985" y="26923"/>
                    <a:pt x="18985" y="26923"/>
                    <a:pt x="18985" y="26923"/>
                  </a:cubicBezTo>
                  <a:cubicBezTo>
                    <a:pt x="18985" y="26923"/>
                    <a:pt x="18985" y="26923"/>
                    <a:pt x="18985" y="26923"/>
                  </a:cubicBezTo>
                  <a:cubicBezTo>
                    <a:pt x="18985" y="26923"/>
                    <a:pt x="18985" y="26923"/>
                    <a:pt x="18985" y="26923"/>
                  </a:cubicBezTo>
                  <a:cubicBezTo>
                    <a:pt x="17768" y="26923"/>
                    <a:pt x="17281" y="29230"/>
                    <a:pt x="16064" y="31538"/>
                  </a:cubicBezTo>
                  <a:cubicBezTo>
                    <a:pt x="15578" y="32692"/>
                    <a:pt x="14604" y="33461"/>
                    <a:pt x="13387" y="33846"/>
                  </a:cubicBezTo>
                  <a:cubicBezTo>
                    <a:pt x="13387" y="33846"/>
                    <a:pt x="13387" y="33846"/>
                    <a:pt x="13387" y="33846"/>
                  </a:cubicBezTo>
                  <a:cubicBezTo>
                    <a:pt x="13387" y="46153"/>
                    <a:pt x="9006" y="51153"/>
                    <a:pt x="2677" y="51153"/>
                  </a:cubicBezTo>
                  <a:cubicBezTo>
                    <a:pt x="1703" y="51153"/>
                    <a:pt x="243" y="56153"/>
                    <a:pt x="0" y="58461"/>
                  </a:cubicBezTo>
                  <a:cubicBezTo>
                    <a:pt x="0" y="58461"/>
                    <a:pt x="0" y="58461"/>
                    <a:pt x="0" y="58461"/>
                  </a:cubicBezTo>
                  <a:cubicBezTo>
                    <a:pt x="1703" y="58846"/>
                    <a:pt x="2190" y="59615"/>
                    <a:pt x="2434" y="62307"/>
                  </a:cubicBezTo>
                  <a:cubicBezTo>
                    <a:pt x="2434" y="62307"/>
                    <a:pt x="2434" y="62307"/>
                    <a:pt x="2434" y="62307"/>
                  </a:cubicBezTo>
                  <a:cubicBezTo>
                    <a:pt x="2434" y="62692"/>
                    <a:pt x="2434" y="62692"/>
                    <a:pt x="2434" y="62692"/>
                  </a:cubicBezTo>
                  <a:cubicBezTo>
                    <a:pt x="2434" y="62692"/>
                    <a:pt x="2434" y="62692"/>
                    <a:pt x="2434" y="62692"/>
                  </a:cubicBezTo>
                  <a:cubicBezTo>
                    <a:pt x="2434" y="64615"/>
                    <a:pt x="2920" y="63846"/>
                    <a:pt x="3894" y="64615"/>
                  </a:cubicBezTo>
                  <a:cubicBezTo>
                    <a:pt x="4624" y="65000"/>
                    <a:pt x="4381" y="66153"/>
                    <a:pt x="4868" y="66923"/>
                  </a:cubicBezTo>
                  <a:cubicBezTo>
                    <a:pt x="5841" y="68461"/>
                    <a:pt x="6572" y="68461"/>
                    <a:pt x="7789" y="69230"/>
                  </a:cubicBezTo>
                  <a:cubicBezTo>
                    <a:pt x="9006" y="68846"/>
                    <a:pt x="9492" y="67307"/>
                    <a:pt x="10709" y="67307"/>
                  </a:cubicBezTo>
                  <a:cubicBezTo>
                    <a:pt x="11440" y="67307"/>
                    <a:pt x="12900" y="69230"/>
                    <a:pt x="12900" y="70384"/>
                  </a:cubicBezTo>
                  <a:cubicBezTo>
                    <a:pt x="12900" y="70384"/>
                    <a:pt x="12900" y="70384"/>
                    <a:pt x="12900" y="70384"/>
                  </a:cubicBezTo>
                  <a:cubicBezTo>
                    <a:pt x="12900" y="73076"/>
                    <a:pt x="10466" y="72692"/>
                    <a:pt x="10466" y="75769"/>
                  </a:cubicBezTo>
                  <a:cubicBezTo>
                    <a:pt x="10466" y="75769"/>
                    <a:pt x="10466" y="75769"/>
                    <a:pt x="10466" y="75769"/>
                  </a:cubicBezTo>
                  <a:cubicBezTo>
                    <a:pt x="10466" y="76923"/>
                    <a:pt x="11440" y="77307"/>
                    <a:pt x="11440" y="78461"/>
                  </a:cubicBezTo>
                  <a:cubicBezTo>
                    <a:pt x="11440" y="78461"/>
                    <a:pt x="11440" y="78461"/>
                    <a:pt x="11440" y="78461"/>
                  </a:cubicBezTo>
                  <a:cubicBezTo>
                    <a:pt x="11440" y="79230"/>
                    <a:pt x="10953" y="79615"/>
                    <a:pt x="10466" y="79615"/>
                  </a:cubicBezTo>
                  <a:cubicBezTo>
                    <a:pt x="10466" y="79615"/>
                    <a:pt x="10466" y="79615"/>
                    <a:pt x="10466" y="79615"/>
                  </a:cubicBezTo>
                  <a:cubicBezTo>
                    <a:pt x="10466" y="79615"/>
                    <a:pt x="10466" y="79615"/>
                    <a:pt x="10466" y="79615"/>
                  </a:cubicBezTo>
                  <a:cubicBezTo>
                    <a:pt x="10466" y="79615"/>
                    <a:pt x="10466" y="79615"/>
                    <a:pt x="10466" y="79615"/>
                  </a:cubicBezTo>
                  <a:cubicBezTo>
                    <a:pt x="10223" y="79615"/>
                    <a:pt x="10223" y="79615"/>
                    <a:pt x="10223" y="79615"/>
                  </a:cubicBezTo>
                  <a:cubicBezTo>
                    <a:pt x="9979" y="79615"/>
                    <a:pt x="9979" y="79615"/>
                    <a:pt x="9736" y="79615"/>
                  </a:cubicBezTo>
                  <a:cubicBezTo>
                    <a:pt x="9736" y="79615"/>
                    <a:pt x="9736" y="79615"/>
                    <a:pt x="9736" y="79615"/>
                  </a:cubicBezTo>
                  <a:cubicBezTo>
                    <a:pt x="9736" y="80384"/>
                    <a:pt x="9736" y="80384"/>
                    <a:pt x="9736" y="80384"/>
                  </a:cubicBezTo>
                  <a:cubicBezTo>
                    <a:pt x="9979" y="81923"/>
                    <a:pt x="9979" y="82692"/>
                    <a:pt x="10223" y="83846"/>
                  </a:cubicBezTo>
                  <a:cubicBezTo>
                    <a:pt x="10466" y="84615"/>
                    <a:pt x="10953" y="84615"/>
                    <a:pt x="11440" y="84615"/>
                  </a:cubicBezTo>
                  <a:cubicBezTo>
                    <a:pt x="12657" y="85384"/>
                    <a:pt x="12900" y="86538"/>
                    <a:pt x="14117" y="87307"/>
                  </a:cubicBezTo>
                  <a:cubicBezTo>
                    <a:pt x="15578" y="87692"/>
                    <a:pt x="16308" y="86923"/>
                    <a:pt x="17281" y="88461"/>
                  </a:cubicBezTo>
                  <a:cubicBezTo>
                    <a:pt x="18012" y="89615"/>
                    <a:pt x="18742" y="89230"/>
                    <a:pt x="19716" y="90000"/>
                  </a:cubicBezTo>
                  <a:cubicBezTo>
                    <a:pt x="20446" y="90384"/>
                    <a:pt x="20446" y="91153"/>
                    <a:pt x="20689" y="91923"/>
                  </a:cubicBezTo>
                  <a:cubicBezTo>
                    <a:pt x="20689" y="91923"/>
                    <a:pt x="20689" y="91923"/>
                    <a:pt x="20689" y="91923"/>
                  </a:cubicBezTo>
                  <a:cubicBezTo>
                    <a:pt x="20689" y="91923"/>
                    <a:pt x="20689" y="91923"/>
                    <a:pt x="20689" y="91923"/>
                  </a:cubicBezTo>
                  <a:cubicBezTo>
                    <a:pt x="20689" y="92307"/>
                    <a:pt x="20689" y="92307"/>
                    <a:pt x="20933" y="92307"/>
                  </a:cubicBezTo>
                  <a:cubicBezTo>
                    <a:pt x="20933" y="92307"/>
                    <a:pt x="20933" y="92307"/>
                    <a:pt x="20933" y="92307"/>
                  </a:cubicBezTo>
                  <a:cubicBezTo>
                    <a:pt x="20933" y="92307"/>
                    <a:pt x="20933" y="92307"/>
                    <a:pt x="20933" y="92307"/>
                  </a:cubicBezTo>
                  <a:cubicBezTo>
                    <a:pt x="20933" y="92307"/>
                    <a:pt x="20933" y="92307"/>
                    <a:pt x="20933" y="92307"/>
                  </a:cubicBezTo>
                  <a:cubicBezTo>
                    <a:pt x="20933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176" y="92307"/>
                    <a:pt x="21176" y="92307"/>
                    <a:pt x="21176" y="92307"/>
                  </a:cubicBezTo>
                  <a:cubicBezTo>
                    <a:pt x="21419" y="92307"/>
                    <a:pt x="21419" y="92307"/>
                    <a:pt x="21419" y="92307"/>
                  </a:cubicBezTo>
                  <a:cubicBezTo>
                    <a:pt x="21419" y="92307"/>
                    <a:pt x="21419" y="92307"/>
                    <a:pt x="21419" y="92307"/>
                  </a:cubicBezTo>
                  <a:cubicBezTo>
                    <a:pt x="21419" y="92307"/>
                    <a:pt x="21419" y="92307"/>
                    <a:pt x="21419" y="92307"/>
                  </a:cubicBezTo>
                  <a:cubicBezTo>
                    <a:pt x="21419" y="92307"/>
                    <a:pt x="21419" y="92307"/>
                    <a:pt x="21419" y="92307"/>
                  </a:cubicBezTo>
                  <a:cubicBezTo>
                    <a:pt x="21663" y="92307"/>
                    <a:pt x="21663" y="92307"/>
                    <a:pt x="21663" y="92307"/>
                  </a:cubicBezTo>
                  <a:cubicBezTo>
                    <a:pt x="21663" y="92307"/>
                    <a:pt x="21663" y="92307"/>
                    <a:pt x="21663" y="92307"/>
                  </a:cubicBezTo>
                  <a:cubicBezTo>
                    <a:pt x="21663" y="92307"/>
                    <a:pt x="21663" y="92307"/>
                    <a:pt x="21663" y="92307"/>
                  </a:cubicBezTo>
                  <a:cubicBezTo>
                    <a:pt x="21663" y="92307"/>
                    <a:pt x="21663" y="92307"/>
                    <a:pt x="21663" y="92307"/>
                  </a:cubicBezTo>
                  <a:cubicBezTo>
                    <a:pt x="21663" y="92307"/>
                    <a:pt x="21663" y="92307"/>
                    <a:pt x="21663" y="92307"/>
                  </a:cubicBezTo>
                  <a:cubicBezTo>
                    <a:pt x="22636" y="93461"/>
                    <a:pt x="23367" y="95000"/>
                    <a:pt x="25070" y="95000"/>
                  </a:cubicBezTo>
                  <a:cubicBezTo>
                    <a:pt x="25801" y="95000"/>
                    <a:pt x="26774" y="95000"/>
                    <a:pt x="27748" y="95000"/>
                  </a:cubicBezTo>
                  <a:cubicBezTo>
                    <a:pt x="28478" y="95000"/>
                    <a:pt x="28722" y="94615"/>
                    <a:pt x="29208" y="94615"/>
                  </a:cubicBezTo>
                  <a:cubicBezTo>
                    <a:pt x="29452" y="94615"/>
                    <a:pt x="29695" y="96153"/>
                    <a:pt x="29695" y="96923"/>
                  </a:cubicBezTo>
                  <a:cubicBezTo>
                    <a:pt x="30669" y="96153"/>
                    <a:pt x="30912" y="94230"/>
                    <a:pt x="32616" y="94230"/>
                  </a:cubicBezTo>
                  <a:cubicBezTo>
                    <a:pt x="34320" y="94230"/>
                    <a:pt x="35050" y="95384"/>
                    <a:pt x="36024" y="95384"/>
                  </a:cubicBezTo>
                  <a:cubicBezTo>
                    <a:pt x="36997" y="95384"/>
                    <a:pt x="39432" y="92307"/>
                    <a:pt x="39918" y="91923"/>
                  </a:cubicBezTo>
                  <a:cubicBezTo>
                    <a:pt x="40162" y="91538"/>
                    <a:pt x="40405" y="91153"/>
                    <a:pt x="40649" y="90769"/>
                  </a:cubicBezTo>
                  <a:cubicBezTo>
                    <a:pt x="40649" y="90769"/>
                    <a:pt x="40649" y="90769"/>
                    <a:pt x="40649" y="90769"/>
                  </a:cubicBezTo>
                  <a:cubicBezTo>
                    <a:pt x="40649" y="90769"/>
                    <a:pt x="40649" y="90769"/>
                    <a:pt x="40649" y="90769"/>
                  </a:cubicBezTo>
                  <a:cubicBezTo>
                    <a:pt x="40649" y="90769"/>
                    <a:pt x="40649" y="90769"/>
                    <a:pt x="40649" y="90769"/>
                  </a:cubicBezTo>
                  <a:cubicBezTo>
                    <a:pt x="40892" y="90384"/>
                    <a:pt x="40892" y="90384"/>
                    <a:pt x="41135" y="90384"/>
                  </a:cubicBezTo>
                  <a:cubicBezTo>
                    <a:pt x="41135" y="90384"/>
                    <a:pt x="41135" y="90384"/>
                    <a:pt x="41135" y="90384"/>
                  </a:cubicBezTo>
                  <a:cubicBezTo>
                    <a:pt x="41135" y="90384"/>
                    <a:pt x="41135" y="90384"/>
                    <a:pt x="41135" y="90384"/>
                  </a:cubicBezTo>
                  <a:cubicBezTo>
                    <a:pt x="41135" y="90384"/>
                    <a:pt x="41135" y="90384"/>
                    <a:pt x="41135" y="90384"/>
                  </a:cubicBezTo>
                  <a:cubicBezTo>
                    <a:pt x="41379" y="90384"/>
                    <a:pt x="41622" y="90384"/>
                    <a:pt x="41866" y="90384"/>
                  </a:cubicBezTo>
                  <a:cubicBezTo>
                    <a:pt x="41866" y="90384"/>
                    <a:pt x="41866" y="90384"/>
                    <a:pt x="41866" y="90384"/>
                  </a:cubicBezTo>
                  <a:cubicBezTo>
                    <a:pt x="41866" y="90384"/>
                    <a:pt x="41866" y="90384"/>
                    <a:pt x="41866" y="90384"/>
                  </a:cubicBezTo>
                  <a:cubicBezTo>
                    <a:pt x="41866" y="90384"/>
                    <a:pt x="41866" y="90384"/>
                    <a:pt x="41866" y="90384"/>
                  </a:cubicBezTo>
                  <a:cubicBezTo>
                    <a:pt x="41866" y="90384"/>
                    <a:pt x="41866" y="90384"/>
                    <a:pt x="41866" y="90384"/>
                  </a:cubicBezTo>
                  <a:cubicBezTo>
                    <a:pt x="42109" y="90384"/>
                    <a:pt x="42352" y="90769"/>
                    <a:pt x="42596" y="90769"/>
                  </a:cubicBezTo>
                  <a:cubicBezTo>
                    <a:pt x="42596" y="90769"/>
                    <a:pt x="42596" y="90769"/>
                    <a:pt x="42596" y="90769"/>
                  </a:cubicBezTo>
                  <a:cubicBezTo>
                    <a:pt x="42596" y="90769"/>
                    <a:pt x="42596" y="90769"/>
                    <a:pt x="42596" y="90769"/>
                  </a:cubicBezTo>
                  <a:cubicBezTo>
                    <a:pt x="42596" y="90769"/>
                    <a:pt x="42596" y="90769"/>
                    <a:pt x="42596" y="90769"/>
                  </a:cubicBezTo>
                  <a:cubicBezTo>
                    <a:pt x="42596" y="90769"/>
                    <a:pt x="42839" y="90769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2839" y="90384"/>
                    <a:pt x="42839" y="90384"/>
                    <a:pt x="42839" y="90384"/>
                  </a:cubicBezTo>
                  <a:cubicBezTo>
                    <a:pt x="43569" y="89615"/>
                    <a:pt x="43569" y="89615"/>
                    <a:pt x="43569" y="89615"/>
                  </a:cubicBezTo>
                  <a:cubicBezTo>
                    <a:pt x="44056" y="89615"/>
                    <a:pt x="44056" y="89615"/>
                    <a:pt x="44056" y="89615"/>
                  </a:cubicBezTo>
                  <a:cubicBezTo>
                    <a:pt x="44543" y="93076"/>
                    <a:pt x="46004" y="92692"/>
                    <a:pt x="47707" y="94230"/>
                  </a:cubicBezTo>
                  <a:cubicBezTo>
                    <a:pt x="48194" y="95769"/>
                    <a:pt x="49168" y="96538"/>
                    <a:pt x="49168" y="98846"/>
                  </a:cubicBezTo>
                  <a:cubicBezTo>
                    <a:pt x="49168" y="98846"/>
                    <a:pt x="49168" y="98846"/>
                    <a:pt x="49168" y="98846"/>
                  </a:cubicBezTo>
                  <a:cubicBezTo>
                    <a:pt x="49168" y="103076"/>
                    <a:pt x="47464" y="103076"/>
                    <a:pt x="47464" y="107307"/>
                  </a:cubicBezTo>
                  <a:cubicBezTo>
                    <a:pt x="47464" y="107307"/>
                    <a:pt x="47464" y="107307"/>
                    <a:pt x="47464" y="107307"/>
                  </a:cubicBezTo>
                  <a:cubicBezTo>
                    <a:pt x="47464" y="107692"/>
                    <a:pt x="47464" y="108461"/>
                    <a:pt x="47707" y="108461"/>
                  </a:cubicBezTo>
                  <a:cubicBezTo>
                    <a:pt x="48194" y="108461"/>
                    <a:pt x="48681" y="107692"/>
                    <a:pt x="49168" y="107692"/>
                  </a:cubicBezTo>
                  <a:cubicBezTo>
                    <a:pt x="49655" y="107692"/>
                    <a:pt x="49898" y="110769"/>
                    <a:pt x="50628" y="111153"/>
                  </a:cubicBezTo>
                  <a:cubicBezTo>
                    <a:pt x="50628" y="113076"/>
                    <a:pt x="51359" y="115769"/>
                    <a:pt x="52819" y="115769"/>
                  </a:cubicBezTo>
                  <a:cubicBezTo>
                    <a:pt x="53306" y="115769"/>
                    <a:pt x="53549" y="115384"/>
                    <a:pt x="54036" y="115384"/>
                  </a:cubicBezTo>
                  <a:cubicBezTo>
                    <a:pt x="54279" y="115384"/>
                    <a:pt x="54279" y="115384"/>
                    <a:pt x="54279" y="115384"/>
                  </a:cubicBezTo>
                  <a:cubicBezTo>
                    <a:pt x="54279" y="116153"/>
                    <a:pt x="54523" y="116538"/>
                    <a:pt x="54766" y="116538"/>
                  </a:cubicBezTo>
                  <a:cubicBezTo>
                    <a:pt x="55010" y="116538"/>
                    <a:pt x="55010" y="116153"/>
                    <a:pt x="55010" y="115769"/>
                  </a:cubicBezTo>
                  <a:cubicBezTo>
                    <a:pt x="55010" y="115769"/>
                    <a:pt x="55010" y="115769"/>
                    <a:pt x="55010" y="115769"/>
                  </a:cubicBezTo>
                  <a:cubicBezTo>
                    <a:pt x="55010" y="114615"/>
                    <a:pt x="55010" y="113846"/>
                    <a:pt x="55010" y="112692"/>
                  </a:cubicBezTo>
                  <a:cubicBezTo>
                    <a:pt x="55010" y="112692"/>
                    <a:pt x="55010" y="112692"/>
                    <a:pt x="55010" y="112692"/>
                  </a:cubicBezTo>
                  <a:cubicBezTo>
                    <a:pt x="55010" y="112692"/>
                    <a:pt x="56470" y="112307"/>
                    <a:pt x="56957" y="112307"/>
                  </a:cubicBezTo>
                  <a:cubicBezTo>
                    <a:pt x="56957" y="112307"/>
                    <a:pt x="56957" y="112307"/>
                    <a:pt x="56957" y="112307"/>
                  </a:cubicBezTo>
                  <a:cubicBezTo>
                    <a:pt x="59148" y="112307"/>
                    <a:pt x="59148" y="112307"/>
                    <a:pt x="59148" y="112307"/>
                  </a:cubicBezTo>
                  <a:cubicBezTo>
                    <a:pt x="59391" y="112307"/>
                    <a:pt x="59391" y="112307"/>
                    <a:pt x="59634" y="112307"/>
                  </a:cubicBezTo>
                  <a:cubicBezTo>
                    <a:pt x="60365" y="112307"/>
                    <a:pt x="61095" y="110769"/>
                    <a:pt x="61825" y="110769"/>
                  </a:cubicBezTo>
                  <a:cubicBezTo>
                    <a:pt x="63042" y="110769"/>
                    <a:pt x="63772" y="111923"/>
                    <a:pt x="64989" y="111923"/>
                  </a:cubicBezTo>
                  <a:cubicBezTo>
                    <a:pt x="64989" y="114615"/>
                    <a:pt x="66206" y="115384"/>
                    <a:pt x="67180" y="116153"/>
                  </a:cubicBezTo>
                  <a:cubicBezTo>
                    <a:pt x="68397" y="116923"/>
                    <a:pt x="69371" y="116153"/>
                    <a:pt x="70588" y="117307"/>
                  </a:cubicBezTo>
                  <a:cubicBezTo>
                    <a:pt x="70588" y="117692"/>
                    <a:pt x="70344" y="120000"/>
                    <a:pt x="70831" y="120000"/>
                  </a:cubicBezTo>
                  <a:cubicBezTo>
                    <a:pt x="71805" y="120000"/>
                    <a:pt x="71318" y="118461"/>
                    <a:pt x="71805" y="117692"/>
                  </a:cubicBezTo>
                  <a:cubicBezTo>
                    <a:pt x="72292" y="116923"/>
                    <a:pt x="73752" y="116538"/>
                    <a:pt x="74239" y="116153"/>
                  </a:cubicBezTo>
                  <a:cubicBezTo>
                    <a:pt x="75456" y="115384"/>
                    <a:pt x="76916" y="115769"/>
                    <a:pt x="77647" y="114230"/>
                  </a:cubicBezTo>
                  <a:cubicBezTo>
                    <a:pt x="77647" y="114230"/>
                    <a:pt x="78377" y="112307"/>
                    <a:pt x="78620" y="112307"/>
                  </a:cubicBezTo>
                  <a:cubicBezTo>
                    <a:pt x="79107" y="112307"/>
                    <a:pt x="79594" y="113076"/>
                    <a:pt x="80324" y="113076"/>
                  </a:cubicBezTo>
                  <a:cubicBezTo>
                    <a:pt x="83488" y="113076"/>
                    <a:pt x="84219" y="110000"/>
                    <a:pt x="86166" y="108461"/>
                  </a:cubicBezTo>
                  <a:cubicBezTo>
                    <a:pt x="86653" y="108076"/>
                    <a:pt x="86896" y="107307"/>
                    <a:pt x="87139" y="106538"/>
                  </a:cubicBezTo>
                  <a:cubicBezTo>
                    <a:pt x="88843" y="106538"/>
                    <a:pt x="89330" y="102307"/>
                    <a:pt x="89817" y="100384"/>
                  </a:cubicBezTo>
                  <a:cubicBezTo>
                    <a:pt x="90304" y="98846"/>
                    <a:pt x="92008" y="94615"/>
                    <a:pt x="93225" y="94230"/>
                  </a:cubicBezTo>
                  <a:cubicBezTo>
                    <a:pt x="93225" y="91923"/>
                    <a:pt x="94198" y="90769"/>
                    <a:pt x="94198" y="87692"/>
                  </a:cubicBezTo>
                  <a:cubicBezTo>
                    <a:pt x="94198" y="83076"/>
                    <a:pt x="93468" y="81153"/>
                    <a:pt x="92251" y="78461"/>
                  </a:cubicBezTo>
                  <a:cubicBezTo>
                    <a:pt x="92008" y="77692"/>
                    <a:pt x="92008" y="76538"/>
                    <a:pt x="91521" y="75769"/>
                  </a:cubicBezTo>
                  <a:cubicBezTo>
                    <a:pt x="91521" y="75769"/>
                    <a:pt x="91521" y="75769"/>
                    <a:pt x="91521" y="75769"/>
                  </a:cubicBezTo>
                  <a:cubicBezTo>
                    <a:pt x="91277" y="75769"/>
                    <a:pt x="91277" y="75769"/>
                    <a:pt x="91277" y="75769"/>
                  </a:cubicBezTo>
                  <a:cubicBezTo>
                    <a:pt x="91277" y="75769"/>
                    <a:pt x="91277" y="74230"/>
                    <a:pt x="91277" y="73846"/>
                  </a:cubicBezTo>
                  <a:cubicBezTo>
                    <a:pt x="90791" y="73846"/>
                    <a:pt x="89330" y="72692"/>
                    <a:pt x="89330" y="71153"/>
                  </a:cubicBezTo>
                  <a:cubicBezTo>
                    <a:pt x="89330" y="69615"/>
                    <a:pt x="90547" y="69615"/>
                    <a:pt x="90791" y="68461"/>
                  </a:cubicBezTo>
                  <a:cubicBezTo>
                    <a:pt x="91521" y="65384"/>
                    <a:pt x="94442" y="65384"/>
                    <a:pt x="95902" y="63076"/>
                  </a:cubicBezTo>
                  <a:cubicBezTo>
                    <a:pt x="95659" y="62692"/>
                    <a:pt x="95415" y="62692"/>
                    <a:pt x="94929" y="62692"/>
                  </a:cubicBezTo>
                  <a:cubicBezTo>
                    <a:pt x="94929" y="62692"/>
                    <a:pt x="94685" y="62692"/>
                    <a:pt x="94685" y="62692"/>
                  </a:cubicBezTo>
                  <a:cubicBezTo>
                    <a:pt x="94685" y="62692"/>
                    <a:pt x="94442" y="62692"/>
                    <a:pt x="94442" y="62692"/>
                  </a:cubicBezTo>
                  <a:cubicBezTo>
                    <a:pt x="93955" y="62692"/>
                    <a:pt x="93711" y="62692"/>
                    <a:pt x="93225" y="62307"/>
                  </a:cubicBezTo>
                  <a:cubicBezTo>
                    <a:pt x="92738" y="61923"/>
                    <a:pt x="92494" y="60769"/>
                    <a:pt x="91764" y="60769"/>
                  </a:cubicBezTo>
                  <a:cubicBezTo>
                    <a:pt x="91277" y="60769"/>
                    <a:pt x="91277" y="63461"/>
                    <a:pt x="90791" y="63461"/>
                  </a:cubicBezTo>
                  <a:cubicBezTo>
                    <a:pt x="90547" y="63461"/>
                    <a:pt x="90304" y="63461"/>
                    <a:pt x="89817" y="63461"/>
                  </a:cubicBezTo>
                  <a:cubicBezTo>
                    <a:pt x="89574" y="63461"/>
                    <a:pt x="89330" y="63461"/>
                    <a:pt x="89087" y="63076"/>
                  </a:cubicBezTo>
                  <a:cubicBezTo>
                    <a:pt x="88113" y="62307"/>
                    <a:pt x="88600" y="61153"/>
                    <a:pt x="87626" y="60000"/>
                  </a:cubicBezTo>
                  <a:cubicBezTo>
                    <a:pt x="87383" y="60000"/>
                    <a:pt x="86166" y="59230"/>
                    <a:pt x="86166" y="58461"/>
                  </a:cubicBezTo>
                  <a:cubicBezTo>
                    <a:pt x="86166" y="56153"/>
                    <a:pt x="88113" y="56923"/>
                    <a:pt x="89087" y="55769"/>
                  </a:cubicBezTo>
                  <a:cubicBezTo>
                    <a:pt x="90060" y="54615"/>
                    <a:pt x="91521" y="53076"/>
                    <a:pt x="92008" y="51538"/>
                  </a:cubicBezTo>
                  <a:cubicBezTo>
                    <a:pt x="92251" y="51538"/>
                    <a:pt x="92494" y="50384"/>
                    <a:pt x="93225" y="50384"/>
                  </a:cubicBezTo>
                  <a:cubicBezTo>
                    <a:pt x="93711" y="50384"/>
                    <a:pt x="94442" y="51538"/>
                    <a:pt x="94442" y="52307"/>
                  </a:cubicBezTo>
                  <a:cubicBezTo>
                    <a:pt x="94442" y="54230"/>
                    <a:pt x="93225" y="55000"/>
                    <a:pt x="93225" y="56923"/>
                  </a:cubicBezTo>
                  <a:cubicBezTo>
                    <a:pt x="95172" y="56923"/>
                    <a:pt x="96632" y="53461"/>
                    <a:pt x="98823" y="53461"/>
                  </a:cubicBezTo>
                  <a:cubicBezTo>
                    <a:pt x="99797" y="53461"/>
                    <a:pt x="100040" y="54615"/>
                    <a:pt x="101257" y="54615"/>
                  </a:cubicBezTo>
                  <a:cubicBezTo>
                    <a:pt x="100770" y="55769"/>
                    <a:pt x="101257" y="55769"/>
                    <a:pt x="101257" y="57307"/>
                  </a:cubicBezTo>
                  <a:cubicBezTo>
                    <a:pt x="101257" y="58076"/>
                    <a:pt x="100283" y="58076"/>
                    <a:pt x="100283" y="59230"/>
                  </a:cubicBezTo>
                  <a:cubicBezTo>
                    <a:pt x="100283" y="60000"/>
                    <a:pt x="100527" y="61153"/>
                    <a:pt x="101014" y="61153"/>
                  </a:cubicBezTo>
                  <a:cubicBezTo>
                    <a:pt x="101257" y="61153"/>
                    <a:pt x="101501" y="60769"/>
                    <a:pt x="101987" y="60769"/>
                  </a:cubicBezTo>
                  <a:cubicBezTo>
                    <a:pt x="102961" y="60769"/>
                    <a:pt x="103935" y="61538"/>
                    <a:pt x="103935" y="63076"/>
                  </a:cubicBezTo>
                  <a:cubicBezTo>
                    <a:pt x="103935" y="63846"/>
                    <a:pt x="103448" y="64230"/>
                    <a:pt x="102718" y="64230"/>
                  </a:cubicBezTo>
                  <a:cubicBezTo>
                    <a:pt x="102718" y="65384"/>
                    <a:pt x="102718" y="65384"/>
                    <a:pt x="102718" y="65384"/>
                  </a:cubicBezTo>
                  <a:cubicBezTo>
                    <a:pt x="102961" y="65769"/>
                    <a:pt x="102961" y="66153"/>
                    <a:pt x="103448" y="66153"/>
                  </a:cubicBezTo>
                  <a:cubicBezTo>
                    <a:pt x="103448" y="66923"/>
                    <a:pt x="103935" y="67307"/>
                    <a:pt x="103935" y="68076"/>
                  </a:cubicBezTo>
                  <a:cubicBezTo>
                    <a:pt x="103935" y="68461"/>
                    <a:pt x="103204" y="69615"/>
                    <a:pt x="103204" y="70384"/>
                  </a:cubicBezTo>
                  <a:cubicBezTo>
                    <a:pt x="103204" y="70769"/>
                    <a:pt x="103204" y="71538"/>
                    <a:pt x="103448" y="71538"/>
                  </a:cubicBezTo>
                  <a:cubicBezTo>
                    <a:pt x="103448" y="72307"/>
                    <a:pt x="103204" y="72307"/>
                    <a:pt x="103204" y="73076"/>
                  </a:cubicBezTo>
                  <a:cubicBezTo>
                    <a:pt x="104178" y="73076"/>
                    <a:pt x="104178" y="73076"/>
                    <a:pt x="104178" y="73076"/>
                  </a:cubicBezTo>
                  <a:cubicBezTo>
                    <a:pt x="104665" y="72307"/>
                    <a:pt x="104665" y="72307"/>
                    <a:pt x="105638" y="71923"/>
                  </a:cubicBezTo>
                  <a:cubicBezTo>
                    <a:pt x="105638" y="71153"/>
                    <a:pt x="107342" y="70769"/>
                    <a:pt x="107586" y="70769"/>
                  </a:cubicBezTo>
                  <a:cubicBezTo>
                    <a:pt x="108559" y="70384"/>
                    <a:pt x="109046" y="69230"/>
                    <a:pt x="109046" y="66538"/>
                  </a:cubicBezTo>
                  <a:cubicBezTo>
                    <a:pt x="109046" y="62307"/>
                    <a:pt x="108073" y="60000"/>
                    <a:pt x="106612" y="57307"/>
                  </a:cubicBezTo>
                  <a:cubicBezTo>
                    <a:pt x="105882" y="56538"/>
                    <a:pt x="105152" y="55384"/>
                    <a:pt x="105395" y="53846"/>
                  </a:cubicBezTo>
                  <a:cubicBezTo>
                    <a:pt x="106125" y="53846"/>
                    <a:pt x="106855" y="53076"/>
                    <a:pt x="107342" y="51923"/>
                  </a:cubicBezTo>
                  <a:cubicBezTo>
                    <a:pt x="107829" y="51153"/>
                    <a:pt x="109046" y="50000"/>
                    <a:pt x="109290" y="49230"/>
                  </a:cubicBezTo>
                  <a:cubicBezTo>
                    <a:pt x="110263" y="46538"/>
                    <a:pt x="110750" y="44615"/>
                    <a:pt x="112454" y="42692"/>
                  </a:cubicBezTo>
                  <a:cubicBezTo>
                    <a:pt x="112454" y="42692"/>
                    <a:pt x="113671" y="40384"/>
                    <a:pt x="113671" y="38076"/>
                  </a:cubicBezTo>
                  <a:cubicBezTo>
                    <a:pt x="113671" y="37307"/>
                    <a:pt x="113427" y="36153"/>
                    <a:pt x="112941" y="35384"/>
                  </a:cubicBezTo>
                  <a:cubicBezTo>
                    <a:pt x="112697" y="35384"/>
                    <a:pt x="112697" y="35384"/>
                    <a:pt x="112697" y="35000"/>
                  </a:cubicBezTo>
                  <a:cubicBezTo>
                    <a:pt x="112697" y="34230"/>
                    <a:pt x="114888" y="33846"/>
                    <a:pt x="116348" y="32692"/>
                  </a:cubicBezTo>
                  <a:cubicBezTo>
                    <a:pt x="118052" y="31153"/>
                    <a:pt x="118539" y="25384"/>
                    <a:pt x="120000" y="23076"/>
                  </a:cubicBezTo>
                  <a:cubicBezTo>
                    <a:pt x="120000" y="23076"/>
                    <a:pt x="120000" y="23076"/>
                    <a:pt x="120000" y="23076"/>
                  </a:cubicBezTo>
                  <a:cubicBezTo>
                    <a:pt x="120000" y="20384"/>
                    <a:pt x="120000" y="20384"/>
                    <a:pt x="120000" y="20384"/>
                  </a:cubicBezTo>
                  <a:cubicBezTo>
                    <a:pt x="117322" y="20384"/>
                    <a:pt x="116835" y="23461"/>
                    <a:pt x="114645" y="23461"/>
                  </a:cubicBezTo>
                  <a:cubicBezTo>
                    <a:pt x="112454" y="23461"/>
                    <a:pt x="111724" y="19615"/>
                    <a:pt x="110750" y="18076"/>
                  </a:cubicBezTo>
                  <a:cubicBezTo>
                    <a:pt x="109533" y="16153"/>
                    <a:pt x="106612" y="16153"/>
                    <a:pt x="105638" y="13846"/>
                  </a:cubicBezTo>
                  <a:cubicBezTo>
                    <a:pt x="103204" y="7692"/>
                    <a:pt x="103448" y="0"/>
                    <a:pt x="97363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30"/>
            <p:cNvSpPr/>
            <p:nvPr/>
          </p:nvSpPr>
          <p:spPr>
            <a:xfrm>
              <a:off x="8647113" y="2143125"/>
              <a:ext cx="60300" cy="27000"/>
            </a:xfrm>
            <a:custGeom>
              <a:rect b="b" l="l" r="r" t="t"/>
              <a:pathLst>
                <a:path extrusionOk="0" h="120000" w="120000">
                  <a:moveTo>
                    <a:pt x="55714" y="0"/>
                  </a:moveTo>
                  <a:cubicBezTo>
                    <a:pt x="34285" y="0"/>
                    <a:pt x="0" y="50000"/>
                    <a:pt x="0" y="90000"/>
                  </a:cubicBezTo>
                  <a:cubicBezTo>
                    <a:pt x="0" y="100000"/>
                    <a:pt x="4285" y="120000"/>
                    <a:pt x="12857" y="120000"/>
                  </a:cubicBezTo>
                  <a:cubicBezTo>
                    <a:pt x="25714" y="120000"/>
                    <a:pt x="119999" y="100000"/>
                    <a:pt x="119999" y="70000"/>
                  </a:cubicBezTo>
                  <a:cubicBezTo>
                    <a:pt x="119999" y="30000"/>
                    <a:pt x="72857" y="0"/>
                    <a:pt x="55714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30"/>
            <p:cNvSpPr/>
            <p:nvPr/>
          </p:nvSpPr>
          <p:spPr>
            <a:xfrm>
              <a:off x="8459788" y="2193925"/>
              <a:ext cx="23700" cy="12600"/>
            </a:xfrm>
            <a:custGeom>
              <a:rect b="b" l="l" r="r" t="t"/>
              <a:pathLst>
                <a:path extrusionOk="0" h="120000" w="120000">
                  <a:moveTo>
                    <a:pt x="981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818" y="80000"/>
                    <a:pt x="54545" y="120000"/>
                    <a:pt x="98181" y="120000"/>
                  </a:cubicBezTo>
                  <a:cubicBezTo>
                    <a:pt x="109090" y="120000"/>
                    <a:pt x="120000" y="100000"/>
                    <a:pt x="120000" y="80000"/>
                  </a:cubicBezTo>
                  <a:cubicBezTo>
                    <a:pt x="120000" y="40000"/>
                    <a:pt x="109090" y="20000"/>
                    <a:pt x="98181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30"/>
            <p:cNvSpPr/>
            <p:nvPr/>
          </p:nvSpPr>
          <p:spPr>
            <a:xfrm>
              <a:off x="7889875" y="1997075"/>
              <a:ext cx="9600" cy="15900"/>
            </a:xfrm>
            <a:custGeom>
              <a:rect b="b" l="l" r="r" t="t"/>
              <a:pathLst>
                <a:path extrusionOk="0" h="120000" w="120000">
                  <a:moveTo>
                    <a:pt x="48000" y="0"/>
                  </a:moveTo>
                  <a:cubicBezTo>
                    <a:pt x="24000" y="34285"/>
                    <a:pt x="0" y="51428"/>
                    <a:pt x="0" y="85714"/>
                  </a:cubicBezTo>
                  <a:cubicBezTo>
                    <a:pt x="0" y="102857"/>
                    <a:pt x="24000" y="119999"/>
                    <a:pt x="48000" y="119999"/>
                  </a:cubicBezTo>
                  <a:cubicBezTo>
                    <a:pt x="96000" y="119999"/>
                    <a:pt x="120000" y="85714"/>
                    <a:pt x="120000" y="51428"/>
                  </a:cubicBezTo>
                  <a:cubicBezTo>
                    <a:pt x="120000" y="51428"/>
                    <a:pt x="120000" y="51428"/>
                    <a:pt x="120000" y="51428"/>
                  </a:cubicBezTo>
                  <a:cubicBezTo>
                    <a:pt x="120000" y="51428"/>
                    <a:pt x="120000" y="51428"/>
                    <a:pt x="120000" y="51428"/>
                  </a:cubicBezTo>
                  <a:cubicBezTo>
                    <a:pt x="120000" y="51428"/>
                    <a:pt x="120000" y="51428"/>
                    <a:pt x="120000" y="51428"/>
                  </a:cubicBezTo>
                  <a:cubicBezTo>
                    <a:pt x="120000" y="51428"/>
                    <a:pt x="120000" y="51428"/>
                    <a:pt x="120000" y="51428"/>
                  </a:cubicBezTo>
                  <a:cubicBezTo>
                    <a:pt x="48000" y="0"/>
                    <a:pt x="48000" y="0"/>
                    <a:pt x="48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30"/>
            <p:cNvSpPr/>
            <p:nvPr/>
          </p:nvSpPr>
          <p:spPr>
            <a:xfrm>
              <a:off x="7477125" y="2043113"/>
              <a:ext cx="27000" cy="17400"/>
            </a:xfrm>
            <a:custGeom>
              <a:rect b="b" l="l" r="r" t="t"/>
              <a:pathLst>
                <a:path extrusionOk="0" h="120000" w="120000">
                  <a:moveTo>
                    <a:pt x="120000" y="90000"/>
                  </a:moveTo>
                  <a:cubicBezTo>
                    <a:pt x="120000" y="90000"/>
                    <a:pt x="110769" y="90000"/>
                    <a:pt x="110769" y="90000"/>
                  </a:cubicBezTo>
                  <a:cubicBezTo>
                    <a:pt x="110769" y="105000"/>
                    <a:pt x="101538" y="105000"/>
                    <a:pt x="101538" y="120000"/>
                  </a:cubicBezTo>
                  <a:cubicBezTo>
                    <a:pt x="120000" y="90000"/>
                    <a:pt x="120000" y="90000"/>
                    <a:pt x="120000" y="90000"/>
                  </a:cubicBezTo>
                  <a:moveTo>
                    <a:pt x="55384" y="0"/>
                  </a:moveTo>
                  <a:cubicBezTo>
                    <a:pt x="36923" y="0"/>
                    <a:pt x="0" y="15000"/>
                    <a:pt x="0" y="60000"/>
                  </a:cubicBezTo>
                  <a:cubicBezTo>
                    <a:pt x="0" y="105000"/>
                    <a:pt x="27692" y="120000"/>
                    <a:pt x="55384" y="120000"/>
                  </a:cubicBezTo>
                  <a:cubicBezTo>
                    <a:pt x="83076" y="120000"/>
                    <a:pt x="92307" y="105000"/>
                    <a:pt x="110769" y="90000"/>
                  </a:cubicBezTo>
                  <a:cubicBezTo>
                    <a:pt x="120000" y="75000"/>
                    <a:pt x="120000" y="75000"/>
                    <a:pt x="120000" y="60000"/>
                  </a:cubicBezTo>
                  <a:cubicBezTo>
                    <a:pt x="120000" y="15000"/>
                    <a:pt x="92307" y="0"/>
                    <a:pt x="55384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130"/>
            <p:cNvSpPr/>
            <p:nvPr/>
          </p:nvSpPr>
          <p:spPr>
            <a:xfrm>
              <a:off x="7259638" y="1865313"/>
              <a:ext cx="106500" cy="58800"/>
            </a:xfrm>
            <a:custGeom>
              <a:rect b="b" l="l" r="r" t="t"/>
              <a:pathLst>
                <a:path extrusionOk="0" h="120000" w="120000">
                  <a:moveTo>
                    <a:pt x="71020" y="0"/>
                  </a:moveTo>
                  <a:cubicBezTo>
                    <a:pt x="68571" y="0"/>
                    <a:pt x="68571" y="0"/>
                    <a:pt x="63673" y="0"/>
                  </a:cubicBezTo>
                  <a:cubicBezTo>
                    <a:pt x="34285" y="0"/>
                    <a:pt x="29387" y="44444"/>
                    <a:pt x="12244" y="75555"/>
                  </a:cubicBezTo>
                  <a:cubicBezTo>
                    <a:pt x="9795" y="84444"/>
                    <a:pt x="0" y="84444"/>
                    <a:pt x="0" y="102222"/>
                  </a:cubicBezTo>
                  <a:cubicBezTo>
                    <a:pt x="0" y="115555"/>
                    <a:pt x="2448" y="120000"/>
                    <a:pt x="12244" y="120000"/>
                  </a:cubicBezTo>
                  <a:cubicBezTo>
                    <a:pt x="48979" y="102222"/>
                    <a:pt x="48979" y="102222"/>
                    <a:pt x="48979" y="102222"/>
                  </a:cubicBezTo>
                  <a:cubicBezTo>
                    <a:pt x="48979" y="102222"/>
                    <a:pt x="68571" y="97777"/>
                    <a:pt x="71020" y="97777"/>
                  </a:cubicBezTo>
                  <a:cubicBezTo>
                    <a:pt x="73469" y="97777"/>
                    <a:pt x="78367" y="97777"/>
                    <a:pt x="80816" y="97777"/>
                  </a:cubicBezTo>
                  <a:cubicBezTo>
                    <a:pt x="95510" y="97777"/>
                    <a:pt x="119999" y="88888"/>
                    <a:pt x="119999" y="66666"/>
                  </a:cubicBezTo>
                  <a:cubicBezTo>
                    <a:pt x="119999" y="48888"/>
                    <a:pt x="93061" y="13333"/>
                    <a:pt x="83265" y="13333"/>
                  </a:cubicBezTo>
                  <a:cubicBezTo>
                    <a:pt x="78367" y="13333"/>
                    <a:pt x="75918" y="26666"/>
                    <a:pt x="71020" y="26666"/>
                  </a:cubicBezTo>
                  <a:cubicBezTo>
                    <a:pt x="75918" y="17777"/>
                    <a:pt x="71020" y="17777"/>
                    <a:pt x="7102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130"/>
            <p:cNvSpPr/>
            <p:nvPr/>
          </p:nvSpPr>
          <p:spPr>
            <a:xfrm>
              <a:off x="7112000" y="1835150"/>
              <a:ext cx="41400" cy="20700"/>
            </a:xfrm>
            <a:custGeom>
              <a:rect b="b" l="l" r="r" t="t"/>
              <a:pathLst>
                <a:path extrusionOk="0" h="120000" w="120000">
                  <a:moveTo>
                    <a:pt x="50526" y="0"/>
                  </a:moveTo>
                  <a:cubicBezTo>
                    <a:pt x="37894" y="0"/>
                    <a:pt x="0" y="0"/>
                    <a:pt x="0" y="36000"/>
                  </a:cubicBezTo>
                  <a:cubicBezTo>
                    <a:pt x="0" y="72000"/>
                    <a:pt x="25263" y="120000"/>
                    <a:pt x="37894" y="120000"/>
                  </a:cubicBezTo>
                  <a:cubicBezTo>
                    <a:pt x="56842" y="120000"/>
                    <a:pt x="113684" y="120000"/>
                    <a:pt x="120000" y="60000"/>
                  </a:cubicBezTo>
                  <a:cubicBezTo>
                    <a:pt x="107368" y="48000"/>
                    <a:pt x="56842" y="0"/>
                    <a:pt x="50526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30"/>
            <p:cNvSpPr/>
            <p:nvPr/>
          </p:nvSpPr>
          <p:spPr>
            <a:xfrm>
              <a:off x="7124700" y="1789113"/>
              <a:ext cx="146100" cy="104700"/>
            </a:xfrm>
            <a:custGeom>
              <a:rect b="b" l="l" r="r" t="t"/>
              <a:pathLst>
                <a:path extrusionOk="0" h="120000" w="120000">
                  <a:moveTo>
                    <a:pt x="53731" y="0"/>
                  </a:moveTo>
                  <a:cubicBezTo>
                    <a:pt x="28656" y="0"/>
                    <a:pt x="21492" y="32500"/>
                    <a:pt x="0" y="42500"/>
                  </a:cubicBezTo>
                  <a:cubicBezTo>
                    <a:pt x="12537" y="50000"/>
                    <a:pt x="23283" y="57500"/>
                    <a:pt x="37611" y="57500"/>
                  </a:cubicBezTo>
                  <a:cubicBezTo>
                    <a:pt x="39402" y="57500"/>
                    <a:pt x="53731" y="57500"/>
                    <a:pt x="59104" y="57500"/>
                  </a:cubicBezTo>
                  <a:cubicBezTo>
                    <a:pt x="42985" y="65000"/>
                    <a:pt x="37611" y="72500"/>
                    <a:pt x="19701" y="80000"/>
                  </a:cubicBezTo>
                  <a:cubicBezTo>
                    <a:pt x="28656" y="87500"/>
                    <a:pt x="41194" y="107500"/>
                    <a:pt x="46567" y="107500"/>
                  </a:cubicBezTo>
                  <a:cubicBezTo>
                    <a:pt x="66268" y="107500"/>
                    <a:pt x="82388" y="120000"/>
                    <a:pt x="103880" y="120000"/>
                  </a:cubicBezTo>
                  <a:cubicBezTo>
                    <a:pt x="109253" y="120000"/>
                    <a:pt x="114626" y="115000"/>
                    <a:pt x="114626" y="107500"/>
                  </a:cubicBezTo>
                  <a:cubicBezTo>
                    <a:pt x="114626" y="102500"/>
                    <a:pt x="109253" y="102500"/>
                    <a:pt x="105671" y="100000"/>
                  </a:cubicBezTo>
                  <a:cubicBezTo>
                    <a:pt x="109253" y="97500"/>
                    <a:pt x="116417" y="97500"/>
                    <a:pt x="116417" y="90000"/>
                  </a:cubicBezTo>
                  <a:cubicBezTo>
                    <a:pt x="116417" y="82500"/>
                    <a:pt x="116417" y="82500"/>
                    <a:pt x="120000" y="77500"/>
                  </a:cubicBezTo>
                  <a:cubicBezTo>
                    <a:pt x="114626" y="67500"/>
                    <a:pt x="114626" y="62500"/>
                    <a:pt x="103880" y="62500"/>
                  </a:cubicBezTo>
                  <a:cubicBezTo>
                    <a:pt x="100298" y="62500"/>
                    <a:pt x="96716" y="62500"/>
                    <a:pt x="93134" y="62500"/>
                  </a:cubicBezTo>
                  <a:cubicBezTo>
                    <a:pt x="87761" y="62500"/>
                    <a:pt x="84179" y="55000"/>
                    <a:pt x="78805" y="55000"/>
                  </a:cubicBezTo>
                  <a:cubicBezTo>
                    <a:pt x="75223" y="55000"/>
                    <a:pt x="75223" y="55000"/>
                    <a:pt x="71641" y="55000"/>
                  </a:cubicBezTo>
                  <a:cubicBezTo>
                    <a:pt x="71641" y="55000"/>
                    <a:pt x="69850" y="55000"/>
                    <a:pt x="68059" y="55000"/>
                  </a:cubicBezTo>
                  <a:cubicBezTo>
                    <a:pt x="71641" y="52500"/>
                    <a:pt x="77014" y="47500"/>
                    <a:pt x="77014" y="42500"/>
                  </a:cubicBezTo>
                  <a:cubicBezTo>
                    <a:pt x="77014" y="40000"/>
                    <a:pt x="78805" y="37500"/>
                    <a:pt x="77014" y="27500"/>
                  </a:cubicBezTo>
                  <a:cubicBezTo>
                    <a:pt x="78805" y="30000"/>
                    <a:pt x="78805" y="30000"/>
                    <a:pt x="80597" y="30000"/>
                  </a:cubicBezTo>
                  <a:cubicBezTo>
                    <a:pt x="80597" y="30000"/>
                    <a:pt x="80597" y="30000"/>
                    <a:pt x="84179" y="27500"/>
                  </a:cubicBezTo>
                  <a:cubicBezTo>
                    <a:pt x="75223" y="20000"/>
                    <a:pt x="68059" y="0"/>
                    <a:pt x="53731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30"/>
            <p:cNvSpPr/>
            <p:nvPr/>
          </p:nvSpPr>
          <p:spPr>
            <a:xfrm>
              <a:off x="7188200" y="1952625"/>
              <a:ext cx="18900" cy="12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53333" y="0"/>
                    <a:pt x="53333" y="0"/>
                    <a:pt x="53333" y="0"/>
                  </a:cubicBezTo>
                  <a:cubicBezTo>
                    <a:pt x="40000" y="20000"/>
                    <a:pt x="26666" y="40000"/>
                    <a:pt x="0" y="60000"/>
                  </a:cubicBezTo>
                  <a:cubicBezTo>
                    <a:pt x="13333" y="80000"/>
                    <a:pt x="26666" y="120000"/>
                    <a:pt x="40000" y="120000"/>
                  </a:cubicBezTo>
                  <a:cubicBezTo>
                    <a:pt x="80000" y="120000"/>
                    <a:pt x="106666" y="80000"/>
                    <a:pt x="12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130"/>
            <p:cNvSpPr/>
            <p:nvPr/>
          </p:nvSpPr>
          <p:spPr>
            <a:xfrm>
              <a:off x="7096125" y="1793875"/>
              <a:ext cx="23700" cy="3300"/>
            </a:xfrm>
            <a:custGeom>
              <a:rect b="b" l="l" r="r" t="t"/>
              <a:pathLst>
                <a:path extrusionOk="0" h="120000" w="120000">
                  <a:moveTo>
                    <a:pt x="1090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909" y="120000"/>
                    <a:pt x="32727" y="120000"/>
                    <a:pt x="65454" y="120000"/>
                  </a:cubicBezTo>
                  <a:cubicBezTo>
                    <a:pt x="76363" y="120000"/>
                    <a:pt x="98181" y="120000"/>
                    <a:pt x="120000" y="120000"/>
                  </a:cubicBezTo>
                  <a:cubicBezTo>
                    <a:pt x="109090" y="0"/>
                    <a:pt x="109090" y="0"/>
                    <a:pt x="10909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130"/>
            <p:cNvSpPr/>
            <p:nvPr/>
          </p:nvSpPr>
          <p:spPr>
            <a:xfrm>
              <a:off x="7385050" y="1911350"/>
              <a:ext cx="22200" cy="7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08000" y="0"/>
                    <a:pt x="96000" y="30000"/>
                    <a:pt x="84000" y="30000"/>
                  </a:cubicBezTo>
                  <a:cubicBezTo>
                    <a:pt x="84000" y="30000"/>
                    <a:pt x="84000" y="30000"/>
                    <a:pt x="72000" y="30000"/>
                  </a:cubicBezTo>
                  <a:cubicBezTo>
                    <a:pt x="72000" y="30000"/>
                    <a:pt x="60000" y="0"/>
                    <a:pt x="60000" y="0"/>
                  </a:cubicBezTo>
                  <a:cubicBezTo>
                    <a:pt x="48000" y="0"/>
                    <a:pt x="24000" y="30000"/>
                    <a:pt x="0" y="30000"/>
                  </a:cubicBezTo>
                  <a:cubicBezTo>
                    <a:pt x="12000" y="60000"/>
                    <a:pt x="36000" y="120000"/>
                    <a:pt x="72000" y="120000"/>
                  </a:cubicBezTo>
                  <a:cubicBezTo>
                    <a:pt x="96000" y="120000"/>
                    <a:pt x="108000" y="60000"/>
                    <a:pt x="12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130"/>
            <p:cNvSpPr/>
            <p:nvPr/>
          </p:nvSpPr>
          <p:spPr>
            <a:xfrm>
              <a:off x="6296025" y="1808163"/>
              <a:ext cx="123900" cy="38100"/>
            </a:xfrm>
            <a:custGeom>
              <a:rect b="b" l="l" r="r" t="t"/>
              <a:pathLst>
                <a:path extrusionOk="0" h="120000" w="120000">
                  <a:moveTo>
                    <a:pt x="101052" y="56470"/>
                  </a:moveTo>
                  <a:cubicBezTo>
                    <a:pt x="101052" y="63529"/>
                    <a:pt x="98947" y="63529"/>
                    <a:pt x="96842" y="63529"/>
                  </a:cubicBezTo>
                  <a:cubicBezTo>
                    <a:pt x="96842" y="70588"/>
                    <a:pt x="96842" y="70588"/>
                    <a:pt x="96842" y="70588"/>
                  </a:cubicBezTo>
                  <a:cubicBezTo>
                    <a:pt x="101052" y="56470"/>
                    <a:pt x="101052" y="56470"/>
                    <a:pt x="101052" y="56470"/>
                  </a:cubicBezTo>
                  <a:moveTo>
                    <a:pt x="101052" y="0"/>
                  </a:moveTo>
                  <a:cubicBezTo>
                    <a:pt x="92631" y="0"/>
                    <a:pt x="88421" y="21176"/>
                    <a:pt x="80000" y="21176"/>
                  </a:cubicBezTo>
                  <a:cubicBezTo>
                    <a:pt x="69473" y="21176"/>
                    <a:pt x="61052" y="0"/>
                    <a:pt x="46315" y="0"/>
                  </a:cubicBezTo>
                  <a:cubicBezTo>
                    <a:pt x="33684" y="0"/>
                    <a:pt x="4210" y="0"/>
                    <a:pt x="0" y="35294"/>
                  </a:cubicBezTo>
                  <a:cubicBezTo>
                    <a:pt x="4210" y="35294"/>
                    <a:pt x="8421" y="42352"/>
                    <a:pt x="12631" y="42352"/>
                  </a:cubicBezTo>
                  <a:cubicBezTo>
                    <a:pt x="21052" y="42352"/>
                    <a:pt x="33684" y="14117"/>
                    <a:pt x="40000" y="14117"/>
                  </a:cubicBezTo>
                  <a:cubicBezTo>
                    <a:pt x="44210" y="14117"/>
                    <a:pt x="48421" y="28235"/>
                    <a:pt x="52631" y="35294"/>
                  </a:cubicBezTo>
                  <a:cubicBezTo>
                    <a:pt x="50526" y="42352"/>
                    <a:pt x="46315" y="49411"/>
                    <a:pt x="44210" y="56470"/>
                  </a:cubicBezTo>
                  <a:cubicBezTo>
                    <a:pt x="46315" y="56470"/>
                    <a:pt x="50526" y="56470"/>
                    <a:pt x="54736" y="56470"/>
                  </a:cubicBezTo>
                  <a:cubicBezTo>
                    <a:pt x="50526" y="63529"/>
                    <a:pt x="46315" y="63529"/>
                    <a:pt x="42105" y="70588"/>
                  </a:cubicBezTo>
                  <a:cubicBezTo>
                    <a:pt x="44210" y="91764"/>
                    <a:pt x="50526" y="98823"/>
                    <a:pt x="58947" y="98823"/>
                  </a:cubicBezTo>
                  <a:cubicBezTo>
                    <a:pt x="58947" y="98823"/>
                    <a:pt x="58947" y="98823"/>
                    <a:pt x="58947" y="98823"/>
                  </a:cubicBezTo>
                  <a:cubicBezTo>
                    <a:pt x="61052" y="105882"/>
                    <a:pt x="63157" y="112941"/>
                    <a:pt x="65263" y="120000"/>
                  </a:cubicBezTo>
                  <a:cubicBezTo>
                    <a:pt x="65263" y="120000"/>
                    <a:pt x="65263" y="120000"/>
                    <a:pt x="65263" y="120000"/>
                  </a:cubicBezTo>
                  <a:cubicBezTo>
                    <a:pt x="71578" y="120000"/>
                    <a:pt x="71578" y="84705"/>
                    <a:pt x="77894" y="70588"/>
                  </a:cubicBezTo>
                  <a:cubicBezTo>
                    <a:pt x="80000" y="70588"/>
                    <a:pt x="82105" y="63529"/>
                    <a:pt x="84210" y="63529"/>
                  </a:cubicBezTo>
                  <a:cubicBezTo>
                    <a:pt x="86315" y="63529"/>
                    <a:pt x="86315" y="70588"/>
                    <a:pt x="88421" y="70588"/>
                  </a:cubicBezTo>
                  <a:cubicBezTo>
                    <a:pt x="90526" y="70588"/>
                    <a:pt x="90526" y="70588"/>
                    <a:pt x="92631" y="70588"/>
                  </a:cubicBezTo>
                  <a:cubicBezTo>
                    <a:pt x="94736" y="70588"/>
                    <a:pt x="96842" y="70588"/>
                    <a:pt x="96842" y="63529"/>
                  </a:cubicBezTo>
                  <a:cubicBezTo>
                    <a:pt x="96842" y="56470"/>
                    <a:pt x="96842" y="56470"/>
                    <a:pt x="96842" y="56470"/>
                  </a:cubicBezTo>
                  <a:cubicBezTo>
                    <a:pt x="98947" y="56470"/>
                    <a:pt x="98947" y="56470"/>
                    <a:pt x="101052" y="56470"/>
                  </a:cubicBezTo>
                  <a:cubicBezTo>
                    <a:pt x="101052" y="56470"/>
                    <a:pt x="103157" y="56470"/>
                    <a:pt x="103157" y="56470"/>
                  </a:cubicBezTo>
                  <a:cubicBezTo>
                    <a:pt x="111578" y="35294"/>
                    <a:pt x="117894" y="56470"/>
                    <a:pt x="119999" y="14117"/>
                  </a:cubicBezTo>
                  <a:cubicBezTo>
                    <a:pt x="115789" y="14117"/>
                    <a:pt x="109473" y="0"/>
                    <a:pt x="101052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30"/>
            <p:cNvSpPr/>
            <p:nvPr/>
          </p:nvSpPr>
          <p:spPr>
            <a:xfrm>
              <a:off x="6616700" y="1782763"/>
              <a:ext cx="42900" cy="285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cubicBezTo>
                    <a:pt x="72000" y="0"/>
                    <a:pt x="0" y="46153"/>
                    <a:pt x="0" y="83076"/>
                  </a:cubicBezTo>
                  <a:cubicBezTo>
                    <a:pt x="0" y="110769"/>
                    <a:pt x="12000" y="120000"/>
                    <a:pt x="30000" y="120000"/>
                  </a:cubicBezTo>
                  <a:cubicBezTo>
                    <a:pt x="42000" y="120000"/>
                    <a:pt x="108000" y="101538"/>
                    <a:pt x="120000" y="83076"/>
                  </a:cubicBezTo>
                  <a:cubicBezTo>
                    <a:pt x="96000" y="0"/>
                    <a:pt x="96000" y="0"/>
                    <a:pt x="96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130"/>
            <p:cNvSpPr/>
            <p:nvPr/>
          </p:nvSpPr>
          <p:spPr>
            <a:xfrm>
              <a:off x="6559550" y="1801813"/>
              <a:ext cx="45900" cy="270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34285" y="0"/>
                    <a:pt x="28571" y="10000"/>
                    <a:pt x="34285" y="30000"/>
                  </a:cubicBezTo>
                  <a:cubicBezTo>
                    <a:pt x="11428" y="50000"/>
                    <a:pt x="0" y="70000"/>
                    <a:pt x="0" y="110000"/>
                  </a:cubicBezTo>
                  <a:cubicBezTo>
                    <a:pt x="0" y="120000"/>
                    <a:pt x="17142" y="120000"/>
                    <a:pt x="34285" y="120000"/>
                  </a:cubicBezTo>
                  <a:cubicBezTo>
                    <a:pt x="57142" y="120000"/>
                    <a:pt x="85714" y="120000"/>
                    <a:pt x="91428" y="110000"/>
                  </a:cubicBezTo>
                  <a:cubicBezTo>
                    <a:pt x="80000" y="80000"/>
                    <a:pt x="80000" y="80000"/>
                    <a:pt x="80000" y="80000"/>
                  </a:cubicBezTo>
                  <a:cubicBezTo>
                    <a:pt x="85714" y="80000"/>
                    <a:pt x="97142" y="80000"/>
                    <a:pt x="102857" y="80000"/>
                  </a:cubicBezTo>
                  <a:cubicBezTo>
                    <a:pt x="108571" y="80000"/>
                    <a:pt x="114285" y="80000"/>
                    <a:pt x="120000" y="60000"/>
                  </a:cubicBezTo>
                  <a:cubicBezTo>
                    <a:pt x="120000" y="50000"/>
                    <a:pt x="120000" y="50000"/>
                    <a:pt x="120000" y="20000"/>
                  </a:cubicBezTo>
                  <a:cubicBezTo>
                    <a:pt x="114285" y="20000"/>
                    <a:pt x="108571" y="20000"/>
                    <a:pt x="97142" y="20000"/>
                  </a:cubicBezTo>
                  <a:cubicBezTo>
                    <a:pt x="85714" y="20000"/>
                    <a:pt x="74285" y="20000"/>
                    <a:pt x="68571" y="20000"/>
                  </a:cubicBezTo>
                  <a:cubicBezTo>
                    <a:pt x="74285" y="20000"/>
                    <a:pt x="80000" y="10000"/>
                    <a:pt x="85714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130"/>
            <p:cNvSpPr/>
            <p:nvPr/>
          </p:nvSpPr>
          <p:spPr>
            <a:xfrm>
              <a:off x="6499225" y="1825625"/>
              <a:ext cx="47700" cy="15900"/>
            </a:xfrm>
            <a:custGeom>
              <a:rect b="b" l="l" r="r" t="t"/>
              <a:pathLst>
                <a:path extrusionOk="0" h="120000" w="120000">
                  <a:moveTo>
                    <a:pt x="76363" y="0"/>
                  </a:moveTo>
                  <a:cubicBezTo>
                    <a:pt x="60000" y="0"/>
                    <a:pt x="0" y="17142"/>
                    <a:pt x="0" y="85714"/>
                  </a:cubicBezTo>
                  <a:cubicBezTo>
                    <a:pt x="0" y="102857"/>
                    <a:pt x="5454" y="119999"/>
                    <a:pt x="16363" y="119999"/>
                  </a:cubicBezTo>
                  <a:cubicBezTo>
                    <a:pt x="27272" y="119999"/>
                    <a:pt x="32727" y="119999"/>
                    <a:pt x="38181" y="68571"/>
                  </a:cubicBezTo>
                  <a:cubicBezTo>
                    <a:pt x="43636" y="68571"/>
                    <a:pt x="60000" y="119999"/>
                    <a:pt x="65454" y="119999"/>
                  </a:cubicBezTo>
                  <a:cubicBezTo>
                    <a:pt x="87272" y="119999"/>
                    <a:pt x="87272" y="51428"/>
                    <a:pt x="120000" y="51428"/>
                  </a:cubicBezTo>
                  <a:cubicBezTo>
                    <a:pt x="109090" y="17142"/>
                    <a:pt x="98181" y="0"/>
                    <a:pt x="76363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130"/>
            <p:cNvSpPr/>
            <p:nvPr/>
          </p:nvSpPr>
          <p:spPr>
            <a:xfrm>
              <a:off x="6470650" y="1770063"/>
              <a:ext cx="74700" cy="49200"/>
            </a:xfrm>
            <a:custGeom>
              <a:rect b="b" l="l" r="r" t="t"/>
              <a:pathLst>
                <a:path extrusionOk="0" h="120000" w="120000">
                  <a:moveTo>
                    <a:pt x="112941" y="0"/>
                  </a:moveTo>
                  <a:cubicBezTo>
                    <a:pt x="105882" y="0"/>
                    <a:pt x="98823" y="10434"/>
                    <a:pt x="98823" y="26086"/>
                  </a:cubicBezTo>
                  <a:cubicBezTo>
                    <a:pt x="70588" y="26086"/>
                    <a:pt x="67058" y="57391"/>
                    <a:pt x="38823" y="57391"/>
                  </a:cubicBezTo>
                  <a:cubicBezTo>
                    <a:pt x="38823" y="73043"/>
                    <a:pt x="38823" y="73043"/>
                    <a:pt x="38823" y="73043"/>
                  </a:cubicBezTo>
                  <a:cubicBezTo>
                    <a:pt x="42352" y="73043"/>
                    <a:pt x="42352" y="67826"/>
                    <a:pt x="45882" y="67826"/>
                  </a:cubicBezTo>
                  <a:cubicBezTo>
                    <a:pt x="45882" y="67826"/>
                    <a:pt x="49411" y="73043"/>
                    <a:pt x="56470" y="78260"/>
                  </a:cubicBezTo>
                  <a:cubicBezTo>
                    <a:pt x="14117" y="78260"/>
                    <a:pt x="14117" y="78260"/>
                    <a:pt x="14117" y="78260"/>
                  </a:cubicBezTo>
                  <a:cubicBezTo>
                    <a:pt x="7058" y="83478"/>
                    <a:pt x="7058" y="83478"/>
                    <a:pt x="0" y="93913"/>
                  </a:cubicBezTo>
                  <a:cubicBezTo>
                    <a:pt x="3529" y="93913"/>
                    <a:pt x="42352" y="120000"/>
                    <a:pt x="49411" y="120000"/>
                  </a:cubicBezTo>
                  <a:cubicBezTo>
                    <a:pt x="63529" y="120000"/>
                    <a:pt x="77647" y="104347"/>
                    <a:pt x="88235" y="104347"/>
                  </a:cubicBezTo>
                  <a:cubicBezTo>
                    <a:pt x="95294" y="104347"/>
                    <a:pt x="98823" y="104347"/>
                    <a:pt x="102352" y="104347"/>
                  </a:cubicBezTo>
                  <a:cubicBezTo>
                    <a:pt x="109411" y="104347"/>
                    <a:pt x="116470" y="104347"/>
                    <a:pt x="120000" y="99130"/>
                  </a:cubicBezTo>
                  <a:cubicBezTo>
                    <a:pt x="98823" y="83478"/>
                    <a:pt x="91764" y="83478"/>
                    <a:pt x="63529" y="73043"/>
                  </a:cubicBezTo>
                  <a:cubicBezTo>
                    <a:pt x="74117" y="62608"/>
                    <a:pt x="91764" y="52173"/>
                    <a:pt x="109411" y="36521"/>
                  </a:cubicBezTo>
                  <a:cubicBezTo>
                    <a:pt x="109411" y="31304"/>
                    <a:pt x="112941" y="20869"/>
                    <a:pt x="116470" y="15652"/>
                  </a:cubicBezTo>
                  <a:cubicBezTo>
                    <a:pt x="116470" y="15652"/>
                    <a:pt x="116470" y="0"/>
                    <a:pt x="112941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30"/>
            <p:cNvSpPr/>
            <p:nvPr/>
          </p:nvSpPr>
          <p:spPr>
            <a:xfrm>
              <a:off x="7921625" y="1984375"/>
              <a:ext cx="135000" cy="52500"/>
            </a:xfrm>
            <a:custGeom>
              <a:rect b="b" l="l" r="r" t="t"/>
              <a:pathLst>
                <a:path extrusionOk="0" h="120000" w="120000">
                  <a:moveTo>
                    <a:pt x="25161" y="0"/>
                  </a:moveTo>
                  <a:cubicBezTo>
                    <a:pt x="13548" y="0"/>
                    <a:pt x="0" y="25000"/>
                    <a:pt x="0" y="55000"/>
                  </a:cubicBezTo>
                  <a:cubicBezTo>
                    <a:pt x="0" y="90000"/>
                    <a:pt x="13548" y="120000"/>
                    <a:pt x="27096" y="120000"/>
                  </a:cubicBezTo>
                  <a:cubicBezTo>
                    <a:pt x="32903" y="120000"/>
                    <a:pt x="34838" y="110000"/>
                    <a:pt x="38709" y="100000"/>
                  </a:cubicBezTo>
                  <a:cubicBezTo>
                    <a:pt x="42580" y="110000"/>
                    <a:pt x="44516" y="115000"/>
                    <a:pt x="50322" y="115000"/>
                  </a:cubicBezTo>
                  <a:cubicBezTo>
                    <a:pt x="54193" y="115000"/>
                    <a:pt x="58064" y="100000"/>
                    <a:pt x="61935" y="100000"/>
                  </a:cubicBezTo>
                  <a:cubicBezTo>
                    <a:pt x="65806" y="100000"/>
                    <a:pt x="67741" y="90000"/>
                    <a:pt x="71612" y="90000"/>
                  </a:cubicBezTo>
                  <a:cubicBezTo>
                    <a:pt x="75483" y="90000"/>
                    <a:pt x="79354" y="105000"/>
                    <a:pt x="83225" y="105000"/>
                  </a:cubicBezTo>
                  <a:cubicBezTo>
                    <a:pt x="89032" y="105000"/>
                    <a:pt x="90967" y="90000"/>
                    <a:pt x="96774" y="90000"/>
                  </a:cubicBezTo>
                  <a:cubicBezTo>
                    <a:pt x="110322" y="90000"/>
                    <a:pt x="110322" y="90000"/>
                    <a:pt x="110322" y="90000"/>
                  </a:cubicBezTo>
                  <a:cubicBezTo>
                    <a:pt x="110322" y="80000"/>
                    <a:pt x="118064" y="65000"/>
                    <a:pt x="120000" y="45000"/>
                  </a:cubicBezTo>
                  <a:cubicBezTo>
                    <a:pt x="108387" y="35000"/>
                    <a:pt x="77419" y="5000"/>
                    <a:pt x="67741" y="5000"/>
                  </a:cubicBezTo>
                  <a:cubicBezTo>
                    <a:pt x="60000" y="5000"/>
                    <a:pt x="58064" y="25000"/>
                    <a:pt x="58064" y="45000"/>
                  </a:cubicBezTo>
                  <a:cubicBezTo>
                    <a:pt x="42580" y="45000"/>
                    <a:pt x="42580" y="0"/>
                    <a:pt x="25161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30"/>
            <p:cNvSpPr/>
            <p:nvPr/>
          </p:nvSpPr>
          <p:spPr>
            <a:xfrm>
              <a:off x="6456362" y="3473450"/>
              <a:ext cx="17400" cy="6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60000" y="0"/>
                    <a:pt x="30000" y="0"/>
                    <a:pt x="0" y="40000"/>
                  </a:cubicBezTo>
                  <a:cubicBezTo>
                    <a:pt x="0" y="120000"/>
                    <a:pt x="30000" y="120000"/>
                    <a:pt x="45000" y="120000"/>
                  </a:cubicBezTo>
                  <a:cubicBezTo>
                    <a:pt x="75000" y="120000"/>
                    <a:pt x="105000" y="40000"/>
                    <a:pt x="12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130"/>
            <p:cNvSpPr/>
            <p:nvPr/>
          </p:nvSpPr>
          <p:spPr>
            <a:xfrm>
              <a:off x="6361112" y="2212975"/>
              <a:ext cx="36600" cy="28500"/>
            </a:xfrm>
            <a:custGeom>
              <a:rect b="b" l="l" r="r" t="t"/>
              <a:pathLst>
                <a:path extrusionOk="0" h="120000" w="120000">
                  <a:moveTo>
                    <a:pt x="49411" y="0"/>
                  </a:moveTo>
                  <a:cubicBezTo>
                    <a:pt x="42352" y="0"/>
                    <a:pt x="35294" y="27692"/>
                    <a:pt x="28235" y="27692"/>
                  </a:cubicBezTo>
                  <a:cubicBezTo>
                    <a:pt x="21176" y="27692"/>
                    <a:pt x="0" y="73846"/>
                    <a:pt x="0" y="92307"/>
                  </a:cubicBezTo>
                  <a:cubicBezTo>
                    <a:pt x="0" y="110769"/>
                    <a:pt x="14117" y="120000"/>
                    <a:pt x="35294" y="120000"/>
                  </a:cubicBezTo>
                  <a:cubicBezTo>
                    <a:pt x="70588" y="120000"/>
                    <a:pt x="91764" y="92307"/>
                    <a:pt x="120000" y="73846"/>
                  </a:cubicBezTo>
                  <a:cubicBezTo>
                    <a:pt x="120000" y="36923"/>
                    <a:pt x="120000" y="36923"/>
                    <a:pt x="120000" y="36923"/>
                  </a:cubicBezTo>
                  <a:cubicBezTo>
                    <a:pt x="91764" y="36923"/>
                    <a:pt x="77647" y="0"/>
                    <a:pt x="49411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30"/>
            <p:cNvSpPr/>
            <p:nvPr/>
          </p:nvSpPr>
          <p:spPr>
            <a:xfrm>
              <a:off x="6545262" y="2189163"/>
              <a:ext cx="28500" cy="18900"/>
            </a:xfrm>
            <a:custGeom>
              <a:rect b="b" l="l" r="r" t="t"/>
              <a:pathLst>
                <a:path extrusionOk="0" h="120000" w="120000">
                  <a:moveTo>
                    <a:pt x="27692" y="0"/>
                  </a:moveTo>
                  <a:cubicBezTo>
                    <a:pt x="9230" y="0"/>
                    <a:pt x="0" y="13333"/>
                    <a:pt x="0" y="26666"/>
                  </a:cubicBezTo>
                  <a:cubicBezTo>
                    <a:pt x="0" y="80000"/>
                    <a:pt x="55384" y="120000"/>
                    <a:pt x="92307" y="120000"/>
                  </a:cubicBezTo>
                  <a:cubicBezTo>
                    <a:pt x="92307" y="120000"/>
                    <a:pt x="92307" y="120000"/>
                    <a:pt x="101538" y="120000"/>
                  </a:cubicBezTo>
                  <a:cubicBezTo>
                    <a:pt x="110769" y="120000"/>
                    <a:pt x="120000" y="120000"/>
                    <a:pt x="120000" y="106666"/>
                  </a:cubicBezTo>
                  <a:cubicBezTo>
                    <a:pt x="120000" y="53333"/>
                    <a:pt x="64615" y="0"/>
                    <a:pt x="27692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130"/>
            <p:cNvSpPr/>
            <p:nvPr/>
          </p:nvSpPr>
          <p:spPr>
            <a:xfrm>
              <a:off x="6745288" y="2082800"/>
              <a:ext cx="25500" cy="18900"/>
            </a:xfrm>
            <a:custGeom>
              <a:rect b="b" l="l" r="r" t="t"/>
              <a:pathLst>
                <a:path extrusionOk="0" h="120000" w="120000">
                  <a:moveTo>
                    <a:pt x="50000" y="0"/>
                  </a:moveTo>
                  <a:cubicBezTo>
                    <a:pt x="20000" y="0"/>
                    <a:pt x="10000" y="40000"/>
                    <a:pt x="10000" y="80000"/>
                  </a:cubicBezTo>
                  <a:cubicBezTo>
                    <a:pt x="10000" y="93333"/>
                    <a:pt x="0" y="120000"/>
                    <a:pt x="10000" y="120000"/>
                  </a:cubicBezTo>
                  <a:cubicBezTo>
                    <a:pt x="40000" y="120000"/>
                    <a:pt x="110000" y="93333"/>
                    <a:pt x="120000" y="80000"/>
                  </a:cubicBezTo>
                  <a:cubicBezTo>
                    <a:pt x="90000" y="40000"/>
                    <a:pt x="80000" y="0"/>
                    <a:pt x="5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30"/>
            <p:cNvSpPr/>
            <p:nvPr/>
          </p:nvSpPr>
          <p:spPr>
            <a:xfrm>
              <a:off x="7975600" y="2065338"/>
              <a:ext cx="58800" cy="23700"/>
            </a:xfrm>
            <a:custGeom>
              <a:rect b="b" l="l" r="r" t="t"/>
              <a:pathLst>
                <a:path extrusionOk="0" h="120000" w="120000">
                  <a:moveTo>
                    <a:pt x="57777" y="0"/>
                  </a:moveTo>
                  <a:cubicBezTo>
                    <a:pt x="31111" y="0"/>
                    <a:pt x="13333" y="43636"/>
                    <a:pt x="0" y="87272"/>
                  </a:cubicBezTo>
                  <a:cubicBezTo>
                    <a:pt x="4444" y="76363"/>
                    <a:pt x="4444" y="76363"/>
                    <a:pt x="4444" y="76363"/>
                  </a:cubicBezTo>
                  <a:cubicBezTo>
                    <a:pt x="26666" y="98181"/>
                    <a:pt x="57777" y="87272"/>
                    <a:pt x="8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5555" y="54545"/>
                    <a:pt x="93333" y="0"/>
                    <a:pt x="57777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30"/>
            <p:cNvSpPr/>
            <p:nvPr/>
          </p:nvSpPr>
          <p:spPr>
            <a:xfrm>
              <a:off x="8086725" y="2008188"/>
              <a:ext cx="77700" cy="27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6666" y="20000"/>
                    <a:pt x="6666" y="20000"/>
                    <a:pt x="6666" y="20000"/>
                  </a:cubicBezTo>
                  <a:cubicBezTo>
                    <a:pt x="6666" y="90000"/>
                    <a:pt x="53333" y="120000"/>
                    <a:pt x="76666" y="120000"/>
                  </a:cubicBezTo>
                  <a:cubicBezTo>
                    <a:pt x="93333" y="120000"/>
                    <a:pt x="120000" y="110000"/>
                    <a:pt x="120000" y="80000"/>
                  </a:cubicBezTo>
                  <a:cubicBezTo>
                    <a:pt x="120000" y="70000"/>
                    <a:pt x="116666" y="50000"/>
                    <a:pt x="110000" y="50000"/>
                  </a:cubicBezTo>
                  <a:cubicBezTo>
                    <a:pt x="106666" y="50000"/>
                    <a:pt x="6666" y="10000"/>
                    <a:pt x="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30"/>
            <p:cNvSpPr/>
            <p:nvPr/>
          </p:nvSpPr>
          <p:spPr>
            <a:xfrm>
              <a:off x="7974013" y="2049463"/>
              <a:ext cx="17400" cy="159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17142"/>
                    <a:pt x="0" y="51428"/>
                  </a:cubicBezTo>
                  <a:cubicBezTo>
                    <a:pt x="0" y="102857"/>
                    <a:pt x="0" y="119999"/>
                    <a:pt x="60000" y="119999"/>
                  </a:cubicBezTo>
                  <a:cubicBezTo>
                    <a:pt x="90000" y="119999"/>
                    <a:pt x="120000" y="85714"/>
                    <a:pt x="120000" y="51428"/>
                  </a:cubicBezTo>
                  <a:cubicBezTo>
                    <a:pt x="120000" y="17142"/>
                    <a:pt x="90000" y="0"/>
                    <a:pt x="60000" y="0"/>
                  </a:cubicBezTo>
                </a:path>
              </a:pathLst>
            </a:custGeom>
            <a:solidFill>
              <a:srgbClr val="FFFFFF">
                <a:alpha val="23530"/>
              </a:srgbClr>
            </a:solidFill>
            <a:ln cap="flat" cmpd="sng" w="9525">
              <a:solidFill>
                <a:srgbClr val="D3DBDE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6" name="Google Shape;1066;p130"/>
          <p:cNvSpPr/>
          <p:nvPr/>
        </p:nvSpPr>
        <p:spPr>
          <a:xfrm>
            <a:off x="808058" y="2712871"/>
            <a:ext cx="16500" cy="20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0" y="20000"/>
                  <a:pt x="0" y="40000"/>
                  <a:pt x="0" y="80000"/>
                </a:cubicBezTo>
                <a:cubicBezTo>
                  <a:pt x="0" y="100000"/>
                  <a:pt x="0" y="120000"/>
                  <a:pt x="20000" y="120000"/>
                </a:cubicBezTo>
                <a:cubicBezTo>
                  <a:pt x="60000" y="120000"/>
                  <a:pt x="80000" y="100000"/>
                  <a:pt x="120000" y="100000"/>
                </a:cubicBezTo>
                <a:cubicBezTo>
                  <a:pt x="120000" y="60000"/>
                  <a:pt x="120000" y="60000"/>
                  <a:pt x="120000" y="60000"/>
                </a:cubicBezTo>
                <a:cubicBezTo>
                  <a:pt x="100000" y="20000"/>
                  <a:pt x="60000" y="0"/>
                  <a:pt x="0" y="0"/>
                </a:cubicBezTo>
              </a:path>
            </a:pathLst>
          </a:custGeom>
          <a:solidFill>
            <a:srgbClr val="FFFFFF">
              <a:alpha val="149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7" name="Google Shape;1067;p130"/>
          <p:cNvGrpSpPr/>
          <p:nvPr/>
        </p:nvGrpSpPr>
        <p:grpSpPr>
          <a:xfrm>
            <a:off x="514321" y="299814"/>
            <a:ext cx="3565473" cy="2727468"/>
            <a:chOff x="2578549" y="1687511"/>
            <a:chExt cx="2714276" cy="1887652"/>
          </a:xfrm>
        </p:grpSpPr>
        <p:sp>
          <p:nvSpPr>
            <p:cNvPr id="1068" name="Google Shape;1068;p130"/>
            <p:cNvSpPr/>
            <p:nvPr/>
          </p:nvSpPr>
          <p:spPr>
            <a:xfrm>
              <a:off x="5114925" y="2308225"/>
              <a:ext cx="177900" cy="81000"/>
            </a:xfrm>
            <a:custGeom>
              <a:rect b="b" l="l" r="r" t="t"/>
              <a:pathLst>
                <a:path extrusionOk="0" h="120000" w="120000">
                  <a:moveTo>
                    <a:pt x="19024" y="0"/>
                  </a:moveTo>
                  <a:cubicBezTo>
                    <a:pt x="17560" y="0"/>
                    <a:pt x="16097" y="0"/>
                    <a:pt x="14634" y="0"/>
                  </a:cubicBezTo>
                  <a:cubicBezTo>
                    <a:pt x="11707" y="0"/>
                    <a:pt x="10243" y="9729"/>
                    <a:pt x="7317" y="9729"/>
                  </a:cubicBezTo>
                  <a:cubicBezTo>
                    <a:pt x="7317" y="12972"/>
                    <a:pt x="7317" y="12972"/>
                    <a:pt x="7317" y="16216"/>
                  </a:cubicBezTo>
                  <a:cubicBezTo>
                    <a:pt x="5853" y="16216"/>
                    <a:pt x="4390" y="12972"/>
                    <a:pt x="2926" y="12972"/>
                  </a:cubicBezTo>
                  <a:cubicBezTo>
                    <a:pt x="1463" y="12972"/>
                    <a:pt x="0" y="12972"/>
                    <a:pt x="0" y="16216"/>
                  </a:cubicBezTo>
                  <a:cubicBezTo>
                    <a:pt x="0" y="25945"/>
                    <a:pt x="16097" y="35675"/>
                    <a:pt x="20487" y="35675"/>
                  </a:cubicBezTo>
                  <a:cubicBezTo>
                    <a:pt x="20487" y="38918"/>
                    <a:pt x="20487" y="38918"/>
                    <a:pt x="21951" y="42162"/>
                  </a:cubicBezTo>
                  <a:cubicBezTo>
                    <a:pt x="17560" y="45405"/>
                    <a:pt x="7317" y="51891"/>
                    <a:pt x="0" y="51891"/>
                  </a:cubicBezTo>
                  <a:cubicBezTo>
                    <a:pt x="1463" y="55135"/>
                    <a:pt x="4390" y="55135"/>
                    <a:pt x="5853" y="55135"/>
                  </a:cubicBezTo>
                  <a:cubicBezTo>
                    <a:pt x="7317" y="55135"/>
                    <a:pt x="8780" y="55135"/>
                    <a:pt x="10243" y="55135"/>
                  </a:cubicBezTo>
                  <a:cubicBezTo>
                    <a:pt x="11707" y="55135"/>
                    <a:pt x="13170" y="51891"/>
                    <a:pt x="14634" y="51891"/>
                  </a:cubicBezTo>
                  <a:cubicBezTo>
                    <a:pt x="16097" y="51891"/>
                    <a:pt x="17560" y="55135"/>
                    <a:pt x="19024" y="55135"/>
                  </a:cubicBezTo>
                  <a:cubicBezTo>
                    <a:pt x="17560" y="64864"/>
                    <a:pt x="16097" y="71351"/>
                    <a:pt x="16097" y="81081"/>
                  </a:cubicBezTo>
                  <a:cubicBezTo>
                    <a:pt x="14634" y="81081"/>
                    <a:pt x="13170" y="84324"/>
                    <a:pt x="13170" y="87567"/>
                  </a:cubicBezTo>
                  <a:cubicBezTo>
                    <a:pt x="21951" y="87567"/>
                    <a:pt x="24878" y="100540"/>
                    <a:pt x="30731" y="103783"/>
                  </a:cubicBezTo>
                  <a:cubicBezTo>
                    <a:pt x="42439" y="110270"/>
                    <a:pt x="52682" y="120000"/>
                    <a:pt x="67317" y="120000"/>
                  </a:cubicBezTo>
                  <a:cubicBezTo>
                    <a:pt x="81951" y="120000"/>
                    <a:pt x="89268" y="103783"/>
                    <a:pt x="99512" y="97297"/>
                  </a:cubicBezTo>
                  <a:cubicBezTo>
                    <a:pt x="105365" y="94054"/>
                    <a:pt x="115609" y="77837"/>
                    <a:pt x="118536" y="64864"/>
                  </a:cubicBezTo>
                  <a:cubicBezTo>
                    <a:pt x="120000" y="61621"/>
                    <a:pt x="120000" y="61621"/>
                    <a:pt x="120000" y="61621"/>
                  </a:cubicBezTo>
                  <a:cubicBezTo>
                    <a:pt x="120000" y="35675"/>
                    <a:pt x="103902" y="42162"/>
                    <a:pt x="103902" y="16216"/>
                  </a:cubicBezTo>
                  <a:cubicBezTo>
                    <a:pt x="103902" y="12972"/>
                    <a:pt x="105365" y="9729"/>
                    <a:pt x="106829" y="6486"/>
                  </a:cubicBezTo>
                  <a:cubicBezTo>
                    <a:pt x="102439" y="6486"/>
                    <a:pt x="100975" y="12972"/>
                    <a:pt x="96585" y="12972"/>
                  </a:cubicBezTo>
                  <a:cubicBezTo>
                    <a:pt x="92195" y="12972"/>
                    <a:pt x="89268" y="9729"/>
                    <a:pt x="89268" y="0"/>
                  </a:cubicBezTo>
                  <a:cubicBezTo>
                    <a:pt x="87804" y="0"/>
                    <a:pt x="87804" y="3243"/>
                    <a:pt x="87804" y="3243"/>
                  </a:cubicBezTo>
                  <a:cubicBezTo>
                    <a:pt x="86341" y="3243"/>
                    <a:pt x="86341" y="0"/>
                    <a:pt x="84878" y="0"/>
                  </a:cubicBezTo>
                  <a:cubicBezTo>
                    <a:pt x="83414" y="3243"/>
                    <a:pt x="83414" y="6486"/>
                    <a:pt x="83414" y="12972"/>
                  </a:cubicBezTo>
                  <a:cubicBezTo>
                    <a:pt x="81951" y="12972"/>
                    <a:pt x="80487" y="9729"/>
                    <a:pt x="79024" y="9729"/>
                  </a:cubicBezTo>
                  <a:cubicBezTo>
                    <a:pt x="76097" y="9729"/>
                    <a:pt x="73170" y="16216"/>
                    <a:pt x="68780" y="16216"/>
                  </a:cubicBezTo>
                  <a:cubicBezTo>
                    <a:pt x="65853" y="16216"/>
                    <a:pt x="61463" y="12972"/>
                    <a:pt x="55609" y="12972"/>
                  </a:cubicBezTo>
                  <a:cubicBezTo>
                    <a:pt x="55609" y="16216"/>
                    <a:pt x="55609" y="19459"/>
                    <a:pt x="55609" y="22702"/>
                  </a:cubicBezTo>
                  <a:cubicBezTo>
                    <a:pt x="54146" y="22702"/>
                    <a:pt x="52682" y="19459"/>
                    <a:pt x="49756" y="16216"/>
                  </a:cubicBezTo>
                  <a:cubicBezTo>
                    <a:pt x="39512" y="22702"/>
                    <a:pt x="39512" y="22702"/>
                    <a:pt x="39512" y="22702"/>
                  </a:cubicBezTo>
                  <a:cubicBezTo>
                    <a:pt x="38048" y="22702"/>
                    <a:pt x="36585" y="16216"/>
                    <a:pt x="35121" y="12972"/>
                  </a:cubicBezTo>
                  <a:cubicBezTo>
                    <a:pt x="33658" y="16216"/>
                    <a:pt x="33658" y="19459"/>
                    <a:pt x="35121" y="25945"/>
                  </a:cubicBezTo>
                  <a:cubicBezTo>
                    <a:pt x="32195" y="25945"/>
                    <a:pt x="29268" y="32432"/>
                    <a:pt x="26341" y="32432"/>
                  </a:cubicBezTo>
                  <a:cubicBezTo>
                    <a:pt x="24878" y="32432"/>
                    <a:pt x="20487" y="19459"/>
                    <a:pt x="20487" y="12972"/>
                  </a:cubicBezTo>
                  <a:cubicBezTo>
                    <a:pt x="20487" y="6486"/>
                    <a:pt x="19024" y="3243"/>
                    <a:pt x="19024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130"/>
            <p:cNvSpPr/>
            <p:nvPr/>
          </p:nvSpPr>
          <p:spPr>
            <a:xfrm>
              <a:off x="4026348" y="3286123"/>
              <a:ext cx="182700" cy="61800"/>
            </a:xfrm>
            <a:custGeom>
              <a:rect b="b" l="l" r="r" t="t"/>
              <a:pathLst>
                <a:path extrusionOk="0" h="120000" w="120000">
                  <a:moveTo>
                    <a:pt x="32857" y="0"/>
                  </a:moveTo>
                  <a:cubicBezTo>
                    <a:pt x="15714" y="0"/>
                    <a:pt x="7142" y="17142"/>
                    <a:pt x="0" y="51428"/>
                  </a:cubicBezTo>
                  <a:cubicBezTo>
                    <a:pt x="4285" y="51428"/>
                    <a:pt x="4285" y="51428"/>
                    <a:pt x="4285" y="51428"/>
                  </a:cubicBezTo>
                  <a:cubicBezTo>
                    <a:pt x="8571" y="38571"/>
                    <a:pt x="18571" y="21428"/>
                    <a:pt x="27142" y="21428"/>
                  </a:cubicBezTo>
                  <a:cubicBezTo>
                    <a:pt x="27142" y="21428"/>
                    <a:pt x="28571" y="21428"/>
                    <a:pt x="28571" y="21428"/>
                  </a:cubicBezTo>
                  <a:cubicBezTo>
                    <a:pt x="30000" y="21428"/>
                    <a:pt x="31428" y="21428"/>
                    <a:pt x="32857" y="25714"/>
                  </a:cubicBezTo>
                  <a:cubicBezTo>
                    <a:pt x="31428" y="29999"/>
                    <a:pt x="30000" y="34285"/>
                    <a:pt x="32857" y="38571"/>
                  </a:cubicBezTo>
                  <a:cubicBezTo>
                    <a:pt x="44285" y="38571"/>
                    <a:pt x="44285" y="38571"/>
                    <a:pt x="44285" y="38571"/>
                  </a:cubicBezTo>
                  <a:cubicBezTo>
                    <a:pt x="50000" y="38571"/>
                    <a:pt x="52857" y="55714"/>
                    <a:pt x="58571" y="55714"/>
                  </a:cubicBezTo>
                  <a:cubicBezTo>
                    <a:pt x="61428" y="55714"/>
                    <a:pt x="62857" y="55714"/>
                    <a:pt x="64285" y="55714"/>
                  </a:cubicBezTo>
                  <a:cubicBezTo>
                    <a:pt x="65714" y="55714"/>
                    <a:pt x="65714" y="55714"/>
                    <a:pt x="67142" y="59999"/>
                  </a:cubicBezTo>
                  <a:cubicBezTo>
                    <a:pt x="68571" y="59999"/>
                    <a:pt x="68571" y="68571"/>
                    <a:pt x="71428" y="68571"/>
                  </a:cubicBezTo>
                  <a:cubicBezTo>
                    <a:pt x="72857" y="89999"/>
                    <a:pt x="80000" y="85714"/>
                    <a:pt x="85714" y="94285"/>
                  </a:cubicBezTo>
                  <a:cubicBezTo>
                    <a:pt x="85714" y="102857"/>
                    <a:pt x="82857" y="107142"/>
                    <a:pt x="81428" y="107142"/>
                  </a:cubicBezTo>
                  <a:cubicBezTo>
                    <a:pt x="81428" y="107142"/>
                    <a:pt x="81428" y="111428"/>
                    <a:pt x="81428" y="111428"/>
                  </a:cubicBezTo>
                  <a:cubicBezTo>
                    <a:pt x="88571" y="111428"/>
                    <a:pt x="95714" y="119999"/>
                    <a:pt x="104285" y="119999"/>
                  </a:cubicBezTo>
                  <a:cubicBezTo>
                    <a:pt x="110000" y="119999"/>
                    <a:pt x="117142" y="119999"/>
                    <a:pt x="120000" y="107142"/>
                  </a:cubicBezTo>
                  <a:cubicBezTo>
                    <a:pt x="117142" y="102857"/>
                    <a:pt x="115714" y="85714"/>
                    <a:pt x="111428" y="81428"/>
                  </a:cubicBezTo>
                  <a:cubicBezTo>
                    <a:pt x="104285" y="81428"/>
                    <a:pt x="104285" y="81428"/>
                    <a:pt x="104285" y="81428"/>
                  </a:cubicBezTo>
                  <a:cubicBezTo>
                    <a:pt x="104285" y="81428"/>
                    <a:pt x="104285" y="77142"/>
                    <a:pt x="104285" y="72857"/>
                  </a:cubicBezTo>
                  <a:cubicBezTo>
                    <a:pt x="95714" y="72857"/>
                    <a:pt x="85714" y="59999"/>
                    <a:pt x="80000" y="42857"/>
                  </a:cubicBezTo>
                  <a:cubicBezTo>
                    <a:pt x="78571" y="38571"/>
                    <a:pt x="75714" y="29999"/>
                    <a:pt x="72857" y="29999"/>
                  </a:cubicBezTo>
                  <a:cubicBezTo>
                    <a:pt x="60000" y="29999"/>
                    <a:pt x="51428" y="0"/>
                    <a:pt x="32857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130"/>
            <p:cNvSpPr/>
            <p:nvPr/>
          </p:nvSpPr>
          <p:spPr>
            <a:xfrm>
              <a:off x="4051748" y="3308350"/>
              <a:ext cx="9600" cy="11100"/>
            </a:xfrm>
            <a:custGeom>
              <a:rect b="b" l="l" r="r" t="t"/>
              <a:pathLst>
                <a:path extrusionOk="0" h="120000" w="120000">
                  <a:moveTo>
                    <a:pt x="90000" y="0"/>
                  </a:moveTo>
                  <a:cubicBezTo>
                    <a:pt x="60000" y="0"/>
                    <a:pt x="60000" y="0"/>
                    <a:pt x="60000" y="0"/>
                  </a:cubicBezTo>
                  <a:cubicBezTo>
                    <a:pt x="60000" y="48000"/>
                    <a:pt x="60000" y="48000"/>
                    <a:pt x="60000" y="48000"/>
                  </a:cubicBezTo>
                  <a:cubicBezTo>
                    <a:pt x="60000" y="48000"/>
                    <a:pt x="0" y="72000"/>
                    <a:pt x="0" y="120000"/>
                  </a:cubicBezTo>
                  <a:cubicBezTo>
                    <a:pt x="0" y="120000"/>
                    <a:pt x="0" y="120000"/>
                    <a:pt x="30000" y="120000"/>
                  </a:cubicBezTo>
                  <a:cubicBezTo>
                    <a:pt x="60000" y="120000"/>
                    <a:pt x="120000" y="120000"/>
                    <a:pt x="120000" y="120000"/>
                  </a:cubicBezTo>
                  <a:cubicBezTo>
                    <a:pt x="120000" y="72000"/>
                    <a:pt x="120000" y="48000"/>
                    <a:pt x="120000" y="24000"/>
                  </a:cubicBezTo>
                  <a:cubicBezTo>
                    <a:pt x="90000" y="0"/>
                    <a:pt x="90000" y="0"/>
                    <a:pt x="9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130"/>
            <p:cNvSpPr/>
            <p:nvPr/>
          </p:nvSpPr>
          <p:spPr>
            <a:xfrm>
              <a:off x="4137473" y="3251200"/>
              <a:ext cx="11100" cy="11100"/>
            </a:xfrm>
            <a:custGeom>
              <a:rect b="b" l="l" r="r" t="t"/>
              <a:pathLst>
                <a:path extrusionOk="0" h="120000" w="120000">
                  <a:moveTo>
                    <a:pt x="48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000"/>
                    <a:pt x="0" y="120000"/>
                    <a:pt x="72000" y="120000"/>
                  </a:cubicBezTo>
                  <a:cubicBezTo>
                    <a:pt x="96000" y="120000"/>
                    <a:pt x="120000" y="120000"/>
                    <a:pt x="120000" y="96000"/>
                  </a:cubicBezTo>
                  <a:cubicBezTo>
                    <a:pt x="120000" y="48000"/>
                    <a:pt x="96000" y="0"/>
                    <a:pt x="48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130"/>
            <p:cNvSpPr/>
            <p:nvPr/>
          </p:nvSpPr>
          <p:spPr>
            <a:xfrm>
              <a:off x="4127948" y="3216275"/>
              <a:ext cx="17400" cy="48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45000" y="0"/>
                    <a:pt x="15000" y="60000"/>
                    <a:pt x="0" y="120000"/>
                  </a:cubicBezTo>
                  <a:cubicBezTo>
                    <a:pt x="15000" y="120000"/>
                    <a:pt x="45000" y="120000"/>
                    <a:pt x="75000" y="120000"/>
                  </a:cubicBezTo>
                  <a:cubicBezTo>
                    <a:pt x="90000" y="120000"/>
                    <a:pt x="105000" y="120000"/>
                    <a:pt x="120000" y="120000"/>
                  </a:cubicBezTo>
                  <a:cubicBezTo>
                    <a:pt x="105000" y="60000"/>
                    <a:pt x="90000" y="0"/>
                    <a:pt x="6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130"/>
            <p:cNvSpPr/>
            <p:nvPr/>
          </p:nvSpPr>
          <p:spPr>
            <a:xfrm>
              <a:off x="4156523" y="3224213"/>
              <a:ext cx="1500" cy="6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40000"/>
                    <a:pt x="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130"/>
            <p:cNvSpPr/>
            <p:nvPr/>
          </p:nvSpPr>
          <p:spPr>
            <a:xfrm>
              <a:off x="4216848" y="3316287"/>
              <a:ext cx="14400" cy="9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00000" y="30000"/>
                    <a:pt x="60000" y="60000"/>
                    <a:pt x="40000" y="60000"/>
                  </a:cubicBezTo>
                  <a:cubicBezTo>
                    <a:pt x="20000" y="60000"/>
                    <a:pt x="20000" y="60000"/>
                    <a:pt x="0" y="60000"/>
                  </a:cubicBezTo>
                  <a:cubicBezTo>
                    <a:pt x="0" y="90000"/>
                    <a:pt x="0" y="90000"/>
                    <a:pt x="0" y="12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60000" y="120000"/>
                    <a:pt x="100000" y="9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130"/>
            <p:cNvSpPr/>
            <p:nvPr/>
          </p:nvSpPr>
          <p:spPr>
            <a:xfrm>
              <a:off x="3327848" y="2751138"/>
              <a:ext cx="1009500" cy="498600"/>
            </a:xfrm>
            <a:custGeom>
              <a:rect b="b" l="l" r="r" t="t"/>
              <a:pathLst>
                <a:path extrusionOk="0" h="120000" w="120000">
                  <a:moveTo>
                    <a:pt x="61677" y="0"/>
                  </a:moveTo>
                  <a:cubicBezTo>
                    <a:pt x="61677" y="2096"/>
                    <a:pt x="61677" y="2096"/>
                    <a:pt x="61677" y="2096"/>
                  </a:cubicBezTo>
                  <a:cubicBezTo>
                    <a:pt x="3354" y="2096"/>
                    <a:pt x="3354" y="2096"/>
                    <a:pt x="3354" y="2096"/>
                  </a:cubicBezTo>
                  <a:cubicBezTo>
                    <a:pt x="3354" y="2096"/>
                    <a:pt x="3354" y="2096"/>
                    <a:pt x="3354" y="2096"/>
                  </a:cubicBezTo>
                  <a:cubicBezTo>
                    <a:pt x="3354" y="2096"/>
                    <a:pt x="3354" y="2096"/>
                    <a:pt x="3354" y="2096"/>
                  </a:cubicBezTo>
                  <a:cubicBezTo>
                    <a:pt x="3612" y="3668"/>
                    <a:pt x="4387" y="4192"/>
                    <a:pt x="4387" y="5240"/>
                  </a:cubicBezTo>
                  <a:cubicBezTo>
                    <a:pt x="4387" y="6812"/>
                    <a:pt x="3612" y="8384"/>
                    <a:pt x="3354" y="9432"/>
                  </a:cubicBezTo>
                  <a:cubicBezTo>
                    <a:pt x="2838" y="7860"/>
                    <a:pt x="2322" y="6812"/>
                    <a:pt x="1032" y="6812"/>
                  </a:cubicBezTo>
                  <a:cubicBezTo>
                    <a:pt x="774" y="6812"/>
                    <a:pt x="0" y="6812"/>
                    <a:pt x="0" y="7860"/>
                  </a:cubicBezTo>
                  <a:cubicBezTo>
                    <a:pt x="0" y="11004"/>
                    <a:pt x="1806" y="12576"/>
                    <a:pt x="1806" y="15720"/>
                  </a:cubicBezTo>
                  <a:cubicBezTo>
                    <a:pt x="1806" y="20436"/>
                    <a:pt x="0" y="28820"/>
                    <a:pt x="516" y="32489"/>
                  </a:cubicBezTo>
                  <a:cubicBezTo>
                    <a:pt x="1290" y="36157"/>
                    <a:pt x="516" y="41397"/>
                    <a:pt x="1290" y="45065"/>
                  </a:cubicBezTo>
                  <a:cubicBezTo>
                    <a:pt x="1032" y="45589"/>
                    <a:pt x="258" y="46113"/>
                    <a:pt x="516" y="47685"/>
                  </a:cubicBezTo>
                  <a:cubicBezTo>
                    <a:pt x="1806" y="51877"/>
                    <a:pt x="3612" y="58689"/>
                    <a:pt x="4903" y="59213"/>
                  </a:cubicBezTo>
                  <a:cubicBezTo>
                    <a:pt x="4645" y="64978"/>
                    <a:pt x="6709" y="67074"/>
                    <a:pt x="7741" y="72314"/>
                  </a:cubicBezTo>
                  <a:cubicBezTo>
                    <a:pt x="8000" y="73362"/>
                    <a:pt x="7741" y="74934"/>
                    <a:pt x="8258" y="75458"/>
                  </a:cubicBezTo>
                  <a:cubicBezTo>
                    <a:pt x="10838" y="77554"/>
                    <a:pt x="14709" y="80698"/>
                    <a:pt x="15741" y="84890"/>
                  </a:cubicBezTo>
                  <a:cubicBezTo>
                    <a:pt x="20387" y="84890"/>
                    <a:pt x="20387" y="84890"/>
                    <a:pt x="20387" y="84890"/>
                  </a:cubicBezTo>
                  <a:cubicBezTo>
                    <a:pt x="28129" y="90131"/>
                    <a:pt x="28129" y="90131"/>
                    <a:pt x="28129" y="90131"/>
                  </a:cubicBezTo>
                  <a:cubicBezTo>
                    <a:pt x="34322" y="90131"/>
                    <a:pt x="34322" y="90131"/>
                    <a:pt x="34322" y="90131"/>
                  </a:cubicBezTo>
                  <a:cubicBezTo>
                    <a:pt x="34322" y="88558"/>
                    <a:pt x="34322" y="88558"/>
                    <a:pt x="34322" y="88558"/>
                  </a:cubicBezTo>
                  <a:cubicBezTo>
                    <a:pt x="35612" y="88558"/>
                    <a:pt x="35612" y="88558"/>
                    <a:pt x="35612" y="88558"/>
                  </a:cubicBezTo>
                  <a:cubicBezTo>
                    <a:pt x="38193" y="89606"/>
                    <a:pt x="39483" y="90131"/>
                    <a:pt x="40774" y="94847"/>
                  </a:cubicBezTo>
                  <a:cubicBezTo>
                    <a:pt x="41290" y="96943"/>
                    <a:pt x="42580" y="101659"/>
                    <a:pt x="44129" y="101659"/>
                  </a:cubicBezTo>
                  <a:cubicBezTo>
                    <a:pt x="45419" y="101659"/>
                    <a:pt x="44903" y="97467"/>
                    <a:pt x="46709" y="97467"/>
                  </a:cubicBezTo>
                  <a:cubicBezTo>
                    <a:pt x="50838" y="97467"/>
                    <a:pt x="50838" y="108471"/>
                    <a:pt x="53161" y="113187"/>
                  </a:cubicBezTo>
                  <a:cubicBezTo>
                    <a:pt x="53677" y="114235"/>
                    <a:pt x="55483" y="114759"/>
                    <a:pt x="56516" y="115283"/>
                  </a:cubicBezTo>
                  <a:cubicBezTo>
                    <a:pt x="56516" y="114235"/>
                    <a:pt x="56516" y="114235"/>
                    <a:pt x="56516" y="114235"/>
                  </a:cubicBezTo>
                  <a:cubicBezTo>
                    <a:pt x="56516" y="114235"/>
                    <a:pt x="56516" y="113711"/>
                    <a:pt x="56516" y="113711"/>
                  </a:cubicBezTo>
                  <a:cubicBezTo>
                    <a:pt x="56516" y="109519"/>
                    <a:pt x="57290" y="105327"/>
                    <a:pt x="59096" y="104279"/>
                  </a:cubicBezTo>
                  <a:cubicBezTo>
                    <a:pt x="59096" y="104279"/>
                    <a:pt x="59354" y="104279"/>
                    <a:pt x="59612" y="104279"/>
                  </a:cubicBezTo>
                  <a:cubicBezTo>
                    <a:pt x="59612" y="104279"/>
                    <a:pt x="59870" y="104279"/>
                    <a:pt x="59870" y="104279"/>
                  </a:cubicBezTo>
                  <a:cubicBezTo>
                    <a:pt x="60129" y="104279"/>
                    <a:pt x="60129" y="104279"/>
                    <a:pt x="60129" y="104279"/>
                  </a:cubicBezTo>
                  <a:cubicBezTo>
                    <a:pt x="60387" y="104279"/>
                    <a:pt x="60645" y="103755"/>
                    <a:pt x="60903" y="103755"/>
                  </a:cubicBezTo>
                  <a:cubicBezTo>
                    <a:pt x="61935" y="101659"/>
                    <a:pt x="62967" y="97991"/>
                    <a:pt x="65032" y="97991"/>
                  </a:cubicBezTo>
                  <a:cubicBezTo>
                    <a:pt x="65806" y="97991"/>
                    <a:pt x="66322" y="99563"/>
                    <a:pt x="67096" y="99563"/>
                  </a:cubicBezTo>
                  <a:cubicBezTo>
                    <a:pt x="67354" y="99563"/>
                    <a:pt x="67612" y="98515"/>
                    <a:pt x="68129" y="98515"/>
                  </a:cubicBezTo>
                  <a:cubicBezTo>
                    <a:pt x="69419" y="98515"/>
                    <a:pt x="70709" y="101659"/>
                    <a:pt x="72258" y="101659"/>
                  </a:cubicBezTo>
                  <a:cubicBezTo>
                    <a:pt x="72774" y="101659"/>
                    <a:pt x="73032" y="101659"/>
                    <a:pt x="73290" y="101135"/>
                  </a:cubicBezTo>
                  <a:cubicBezTo>
                    <a:pt x="72516" y="100087"/>
                    <a:pt x="73290" y="99039"/>
                    <a:pt x="73290" y="96419"/>
                  </a:cubicBezTo>
                  <a:cubicBezTo>
                    <a:pt x="73032" y="96943"/>
                    <a:pt x="73032" y="96943"/>
                    <a:pt x="72774" y="96943"/>
                  </a:cubicBezTo>
                  <a:cubicBezTo>
                    <a:pt x="72774" y="96943"/>
                    <a:pt x="72516" y="96943"/>
                    <a:pt x="72258" y="96419"/>
                  </a:cubicBezTo>
                  <a:cubicBezTo>
                    <a:pt x="73548" y="95895"/>
                    <a:pt x="75096" y="95895"/>
                    <a:pt x="76129" y="95371"/>
                  </a:cubicBezTo>
                  <a:cubicBezTo>
                    <a:pt x="76129" y="95895"/>
                    <a:pt x="76387" y="96419"/>
                    <a:pt x="76645" y="96419"/>
                  </a:cubicBezTo>
                  <a:cubicBezTo>
                    <a:pt x="77161" y="96419"/>
                    <a:pt x="77419" y="95371"/>
                    <a:pt x="78451" y="95371"/>
                  </a:cubicBezTo>
                  <a:cubicBezTo>
                    <a:pt x="80258" y="95371"/>
                    <a:pt x="81032" y="99039"/>
                    <a:pt x="82322" y="99039"/>
                  </a:cubicBezTo>
                  <a:cubicBezTo>
                    <a:pt x="83096" y="99039"/>
                    <a:pt x="83354" y="96943"/>
                    <a:pt x="83870" y="96943"/>
                  </a:cubicBezTo>
                  <a:cubicBezTo>
                    <a:pt x="87225" y="96943"/>
                    <a:pt x="86193" y="105851"/>
                    <a:pt x="87483" y="110567"/>
                  </a:cubicBezTo>
                  <a:cubicBezTo>
                    <a:pt x="88000" y="113187"/>
                    <a:pt x="88774" y="113711"/>
                    <a:pt x="89548" y="116331"/>
                  </a:cubicBezTo>
                  <a:cubicBezTo>
                    <a:pt x="90064" y="117379"/>
                    <a:pt x="90064" y="119999"/>
                    <a:pt x="91096" y="119999"/>
                  </a:cubicBezTo>
                  <a:cubicBezTo>
                    <a:pt x="92387" y="119999"/>
                    <a:pt x="92645" y="116855"/>
                    <a:pt x="92645" y="113711"/>
                  </a:cubicBezTo>
                  <a:cubicBezTo>
                    <a:pt x="92645" y="111091"/>
                    <a:pt x="92129" y="109519"/>
                    <a:pt x="91870" y="107947"/>
                  </a:cubicBezTo>
                  <a:cubicBezTo>
                    <a:pt x="91870" y="106899"/>
                    <a:pt x="91870" y="106899"/>
                    <a:pt x="91870" y="106899"/>
                  </a:cubicBezTo>
                  <a:cubicBezTo>
                    <a:pt x="91870" y="107423"/>
                    <a:pt x="91870" y="107423"/>
                    <a:pt x="91870" y="107423"/>
                  </a:cubicBezTo>
                  <a:cubicBezTo>
                    <a:pt x="91870" y="102707"/>
                    <a:pt x="89806" y="101135"/>
                    <a:pt x="89806" y="95895"/>
                  </a:cubicBezTo>
                  <a:cubicBezTo>
                    <a:pt x="89806" y="85414"/>
                    <a:pt x="94193" y="82270"/>
                    <a:pt x="97548" y="78602"/>
                  </a:cubicBezTo>
                  <a:cubicBezTo>
                    <a:pt x="97290" y="78078"/>
                    <a:pt x="97290" y="78078"/>
                    <a:pt x="97290" y="78078"/>
                  </a:cubicBezTo>
                  <a:cubicBezTo>
                    <a:pt x="97806" y="77554"/>
                    <a:pt x="97806" y="77030"/>
                    <a:pt x="98580" y="76506"/>
                  </a:cubicBezTo>
                  <a:cubicBezTo>
                    <a:pt x="99096" y="75982"/>
                    <a:pt x="99612" y="74934"/>
                    <a:pt x="100387" y="74410"/>
                  </a:cubicBezTo>
                  <a:cubicBezTo>
                    <a:pt x="100903" y="74410"/>
                    <a:pt x="101161" y="73362"/>
                    <a:pt x="101419" y="72838"/>
                  </a:cubicBezTo>
                  <a:cubicBezTo>
                    <a:pt x="100387" y="71790"/>
                    <a:pt x="100387" y="71790"/>
                    <a:pt x="100387" y="71790"/>
                  </a:cubicBezTo>
                  <a:cubicBezTo>
                    <a:pt x="100387" y="70742"/>
                    <a:pt x="100387" y="70742"/>
                    <a:pt x="100387" y="70742"/>
                  </a:cubicBezTo>
                  <a:cubicBezTo>
                    <a:pt x="100645" y="70742"/>
                    <a:pt x="100645" y="70742"/>
                    <a:pt x="100645" y="70742"/>
                  </a:cubicBezTo>
                  <a:cubicBezTo>
                    <a:pt x="101161" y="70742"/>
                    <a:pt x="101419" y="70742"/>
                    <a:pt x="101677" y="69170"/>
                  </a:cubicBezTo>
                  <a:cubicBezTo>
                    <a:pt x="101161" y="69170"/>
                    <a:pt x="100903" y="69170"/>
                    <a:pt x="100645" y="68122"/>
                  </a:cubicBezTo>
                  <a:cubicBezTo>
                    <a:pt x="100903" y="68122"/>
                    <a:pt x="101677" y="67598"/>
                    <a:pt x="101677" y="66026"/>
                  </a:cubicBezTo>
                  <a:cubicBezTo>
                    <a:pt x="101677" y="65502"/>
                    <a:pt x="101677" y="64978"/>
                    <a:pt x="101677" y="64454"/>
                  </a:cubicBezTo>
                  <a:cubicBezTo>
                    <a:pt x="101419" y="64454"/>
                    <a:pt x="101161" y="64454"/>
                    <a:pt x="101161" y="64454"/>
                  </a:cubicBezTo>
                  <a:cubicBezTo>
                    <a:pt x="100645" y="63930"/>
                    <a:pt x="101161" y="63930"/>
                    <a:pt x="101161" y="62358"/>
                  </a:cubicBezTo>
                  <a:cubicBezTo>
                    <a:pt x="101161" y="60786"/>
                    <a:pt x="100645" y="58165"/>
                    <a:pt x="100645" y="57117"/>
                  </a:cubicBezTo>
                  <a:cubicBezTo>
                    <a:pt x="100645" y="57117"/>
                    <a:pt x="100645" y="56069"/>
                    <a:pt x="100645" y="55545"/>
                  </a:cubicBezTo>
                  <a:cubicBezTo>
                    <a:pt x="100903" y="56593"/>
                    <a:pt x="101677" y="59213"/>
                    <a:pt x="101677" y="60262"/>
                  </a:cubicBezTo>
                  <a:cubicBezTo>
                    <a:pt x="101677" y="60786"/>
                    <a:pt x="101677" y="61310"/>
                    <a:pt x="101677" y="61834"/>
                  </a:cubicBezTo>
                  <a:cubicBezTo>
                    <a:pt x="101677" y="62358"/>
                    <a:pt x="101677" y="62882"/>
                    <a:pt x="101935" y="62882"/>
                  </a:cubicBezTo>
                  <a:cubicBezTo>
                    <a:pt x="101935" y="62882"/>
                    <a:pt x="103483" y="57641"/>
                    <a:pt x="103483" y="56593"/>
                  </a:cubicBezTo>
                  <a:cubicBezTo>
                    <a:pt x="103483" y="55545"/>
                    <a:pt x="102967" y="55021"/>
                    <a:pt x="102967" y="53973"/>
                  </a:cubicBezTo>
                  <a:cubicBezTo>
                    <a:pt x="103225" y="52925"/>
                    <a:pt x="103225" y="52925"/>
                    <a:pt x="103225" y="52925"/>
                  </a:cubicBezTo>
                  <a:cubicBezTo>
                    <a:pt x="103483" y="53449"/>
                    <a:pt x="103483" y="54497"/>
                    <a:pt x="103741" y="54497"/>
                  </a:cubicBezTo>
                  <a:cubicBezTo>
                    <a:pt x="104258" y="54497"/>
                    <a:pt x="105548" y="49257"/>
                    <a:pt x="105806" y="48209"/>
                  </a:cubicBezTo>
                  <a:cubicBezTo>
                    <a:pt x="105806" y="48209"/>
                    <a:pt x="105032" y="47161"/>
                    <a:pt x="105032" y="46113"/>
                  </a:cubicBezTo>
                  <a:cubicBezTo>
                    <a:pt x="105032" y="45589"/>
                    <a:pt x="105290" y="45065"/>
                    <a:pt x="105548" y="45065"/>
                  </a:cubicBezTo>
                  <a:cubicBezTo>
                    <a:pt x="105806" y="45065"/>
                    <a:pt x="106064" y="45065"/>
                    <a:pt x="106322" y="45065"/>
                  </a:cubicBezTo>
                  <a:cubicBezTo>
                    <a:pt x="107354" y="45065"/>
                    <a:pt x="107870" y="45065"/>
                    <a:pt x="108903" y="44541"/>
                  </a:cubicBezTo>
                  <a:cubicBezTo>
                    <a:pt x="108903" y="44541"/>
                    <a:pt x="108645" y="44017"/>
                    <a:pt x="108387" y="44017"/>
                  </a:cubicBezTo>
                  <a:cubicBezTo>
                    <a:pt x="108129" y="44017"/>
                    <a:pt x="107612" y="44541"/>
                    <a:pt x="107096" y="44541"/>
                  </a:cubicBezTo>
                  <a:cubicBezTo>
                    <a:pt x="106322" y="44541"/>
                    <a:pt x="106322" y="44541"/>
                    <a:pt x="106322" y="44541"/>
                  </a:cubicBezTo>
                  <a:cubicBezTo>
                    <a:pt x="107870" y="42445"/>
                    <a:pt x="110451" y="43493"/>
                    <a:pt x="111741" y="41397"/>
                  </a:cubicBezTo>
                  <a:cubicBezTo>
                    <a:pt x="112000" y="41397"/>
                    <a:pt x="112000" y="41397"/>
                    <a:pt x="112258" y="41397"/>
                  </a:cubicBezTo>
                  <a:cubicBezTo>
                    <a:pt x="112774" y="41397"/>
                    <a:pt x="113548" y="41397"/>
                    <a:pt x="114322" y="40873"/>
                  </a:cubicBezTo>
                  <a:cubicBezTo>
                    <a:pt x="114322" y="39825"/>
                    <a:pt x="114322" y="39825"/>
                    <a:pt x="114322" y="39825"/>
                  </a:cubicBezTo>
                  <a:cubicBezTo>
                    <a:pt x="114322" y="39825"/>
                    <a:pt x="113548" y="40873"/>
                    <a:pt x="113548" y="40873"/>
                  </a:cubicBezTo>
                  <a:cubicBezTo>
                    <a:pt x="113032" y="40873"/>
                    <a:pt x="112774" y="38777"/>
                    <a:pt x="112774" y="38253"/>
                  </a:cubicBezTo>
                  <a:cubicBezTo>
                    <a:pt x="112516" y="38253"/>
                    <a:pt x="112516" y="37205"/>
                    <a:pt x="112516" y="36681"/>
                  </a:cubicBezTo>
                  <a:cubicBezTo>
                    <a:pt x="112516" y="31441"/>
                    <a:pt x="114838" y="29344"/>
                    <a:pt x="116129" y="27248"/>
                  </a:cubicBezTo>
                  <a:cubicBezTo>
                    <a:pt x="116387" y="26724"/>
                    <a:pt x="116387" y="26724"/>
                    <a:pt x="116645" y="26724"/>
                  </a:cubicBezTo>
                  <a:cubicBezTo>
                    <a:pt x="116903" y="26724"/>
                    <a:pt x="117161" y="27248"/>
                    <a:pt x="117677" y="27248"/>
                  </a:cubicBezTo>
                  <a:cubicBezTo>
                    <a:pt x="118709" y="27248"/>
                    <a:pt x="119483" y="26200"/>
                    <a:pt x="120000" y="24628"/>
                  </a:cubicBezTo>
                  <a:cubicBezTo>
                    <a:pt x="120000" y="24104"/>
                    <a:pt x="119741" y="24104"/>
                    <a:pt x="119741" y="23580"/>
                  </a:cubicBezTo>
                  <a:cubicBezTo>
                    <a:pt x="119741" y="23580"/>
                    <a:pt x="119741" y="23580"/>
                    <a:pt x="119741" y="23580"/>
                  </a:cubicBezTo>
                  <a:cubicBezTo>
                    <a:pt x="119483" y="23056"/>
                    <a:pt x="119483" y="22008"/>
                    <a:pt x="119225" y="20960"/>
                  </a:cubicBezTo>
                  <a:cubicBezTo>
                    <a:pt x="118967" y="17816"/>
                    <a:pt x="119225" y="13624"/>
                    <a:pt x="118451" y="11004"/>
                  </a:cubicBezTo>
                  <a:cubicBezTo>
                    <a:pt x="118193" y="10480"/>
                    <a:pt x="118193" y="9956"/>
                    <a:pt x="117935" y="9956"/>
                  </a:cubicBezTo>
                  <a:cubicBezTo>
                    <a:pt x="117677" y="9956"/>
                    <a:pt x="117419" y="10480"/>
                    <a:pt x="117161" y="10480"/>
                  </a:cubicBezTo>
                  <a:cubicBezTo>
                    <a:pt x="116903" y="10480"/>
                    <a:pt x="116645" y="10480"/>
                    <a:pt x="116387" y="10480"/>
                  </a:cubicBezTo>
                  <a:cubicBezTo>
                    <a:pt x="116129" y="10480"/>
                    <a:pt x="115870" y="10480"/>
                    <a:pt x="115612" y="9956"/>
                  </a:cubicBezTo>
                  <a:cubicBezTo>
                    <a:pt x="113806" y="12576"/>
                    <a:pt x="113806" y="17292"/>
                    <a:pt x="112516" y="19912"/>
                  </a:cubicBezTo>
                  <a:cubicBezTo>
                    <a:pt x="112258" y="20436"/>
                    <a:pt x="112516" y="21484"/>
                    <a:pt x="111741" y="21484"/>
                  </a:cubicBezTo>
                  <a:cubicBezTo>
                    <a:pt x="111225" y="21484"/>
                    <a:pt x="110451" y="22008"/>
                    <a:pt x="109935" y="22008"/>
                  </a:cubicBezTo>
                  <a:cubicBezTo>
                    <a:pt x="109161" y="22008"/>
                    <a:pt x="108645" y="22008"/>
                    <a:pt x="108129" y="22008"/>
                  </a:cubicBezTo>
                  <a:cubicBezTo>
                    <a:pt x="107354" y="22008"/>
                    <a:pt x="106580" y="22008"/>
                    <a:pt x="106064" y="22008"/>
                  </a:cubicBezTo>
                  <a:cubicBezTo>
                    <a:pt x="105290" y="22008"/>
                    <a:pt x="104516" y="22008"/>
                    <a:pt x="104258" y="22532"/>
                  </a:cubicBezTo>
                  <a:cubicBezTo>
                    <a:pt x="103741" y="23056"/>
                    <a:pt x="101161" y="28296"/>
                    <a:pt x="100903" y="28820"/>
                  </a:cubicBezTo>
                  <a:cubicBezTo>
                    <a:pt x="100903" y="32489"/>
                    <a:pt x="98838" y="33013"/>
                    <a:pt x="97032" y="33013"/>
                  </a:cubicBezTo>
                  <a:cubicBezTo>
                    <a:pt x="96000" y="33013"/>
                    <a:pt x="94967" y="33013"/>
                    <a:pt x="94193" y="33013"/>
                  </a:cubicBezTo>
                  <a:cubicBezTo>
                    <a:pt x="93935" y="33013"/>
                    <a:pt x="93935" y="33013"/>
                    <a:pt x="93419" y="33013"/>
                  </a:cubicBezTo>
                  <a:cubicBezTo>
                    <a:pt x="93419" y="33013"/>
                    <a:pt x="93419" y="33537"/>
                    <a:pt x="93419" y="33537"/>
                  </a:cubicBezTo>
                  <a:cubicBezTo>
                    <a:pt x="93677" y="34061"/>
                    <a:pt x="93677" y="34061"/>
                    <a:pt x="93677" y="34061"/>
                  </a:cubicBezTo>
                  <a:cubicBezTo>
                    <a:pt x="93677" y="34585"/>
                    <a:pt x="93935" y="35633"/>
                    <a:pt x="93935" y="36681"/>
                  </a:cubicBezTo>
                  <a:cubicBezTo>
                    <a:pt x="93935" y="36681"/>
                    <a:pt x="93935" y="36681"/>
                    <a:pt x="93935" y="36681"/>
                  </a:cubicBezTo>
                  <a:cubicBezTo>
                    <a:pt x="93935" y="36681"/>
                    <a:pt x="93935" y="36681"/>
                    <a:pt x="93935" y="36681"/>
                  </a:cubicBezTo>
                  <a:cubicBezTo>
                    <a:pt x="93935" y="36681"/>
                    <a:pt x="93677" y="37205"/>
                    <a:pt x="93419" y="37205"/>
                  </a:cubicBezTo>
                  <a:cubicBezTo>
                    <a:pt x="93161" y="37205"/>
                    <a:pt x="93161" y="37729"/>
                    <a:pt x="92903" y="37729"/>
                  </a:cubicBezTo>
                  <a:cubicBezTo>
                    <a:pt x="92903" y="37729"/>
                    <a:pt x="92903" y="37729"/>
                    <a:pt x="92903" y="37729"/>
                  </a:cubicBezTo>
                  <a:cubicBezTo>
                    <a:pt x="92903" y="37729"/>
                    <a:pt x="92903" y="37729"/>
                    <a:pt x="92903" y="37729"/>
                  </a:cubicBezTo>
                  <a:cubicBezTo>
                    <a:pt x="91096" y="39301"/>
                    <a:pt x="88774" y="41921"/>
                    <a:pt x="87225" y="41921"/>
                  </a:cubicBezTo>
                  <a:cubicBezTo>
                    <a:pt x="86451" y="41921"/>
                    <a:pt x="86193" y="39301"/>
                    <a:pt x="86193" y="38253"/>
                  </a:cubicBezTo>
                  <a:cubicBezTo>
                    <a:pt x="86193" y="38253"/>
                    <a:pt x="86193" y="38253"/>
                    <a:pt x="86193" y="38253"/>
                  </a:cubicBezTo>
                  <a:cubicBezTo>
                    <a:pt x="86193" y="38253"/>
                    <a:pt x="86193" y="38253"/>
                    <a:pt x="86193" y="38253"/>
                  </a:cubicBezTo>
                  <a:cubicBezTo>
                    <a:pt x="86193" y="35633"/>
                    <a:pt x="86967" y="34585"/>
                    <a:pt x="87741" y="33013"/>
                  </a:cubicBezTo>
                  <a:cubicBezTo>
                    <a:pt x="87225" y="31965"/>
                    <a:pt x="87225" y="30917"/>
                    <a:pt x="86709" y="28296"/>
                  </a:cubicBezTo>
                  <a:cubicBezTo>
                    <a:pt x="86193" y="28820"/>
                    <a:pt x="86193" y="29344"/>
                    <a:pt x="85419" y="29344"/>
                  </a:cubicBezTo>
                  <a:cubicBezTo>
                    <a:pt x="85677" y="27248"/>
                    <a:pt x="86193" y="26200"/>
                    <a:pt x="86193" y="24104"/>
                  </a:cubicBezTo>
                  <a:cubicBezTo>
                    <a:pt x="86193" y="22008"/>
                    <a:pt x="83354" y="19388"/>
                    <a:pt x="82838" y="19388"/>
                  </a:cubicBezTo>
                  <a:cubicBezTo>
                    <a:pt x="81548" y="19388"/>
                    <a:pt x="82838" y="23056"/>
                    <a:pt x="80258" y="23580"/>
                  </a:cubicBezTo>
                  <a:cubicBezTo>
                    <a:pt x="79483" y="23580"/>
                    <a:pt x="79483" y="27772"/>
                    <a:pt x="79483" y="29868"/>
                  </a:cubicBezTo>
                  <a:cubicBezTo>
                    <a:pt x="79483" y="29868"/>
                    <a:pt x="79483" y="33013"/>
                    <a:pt x="79483" y="34585"/>
                  </a:cubicBezTo>
                  <a:cubicBezTo>
                    <a:pt x="79483" y="36681"/>
                    <a:pt x="78967" y="40873"/>
                    <a:pt x="77935" y="40873"/>
                  </a:cubicBezTo>
                  <a:cubicBezTo>
                    <a:pt x="77161" y="40873"/>
                    <a:pt x="76387" y="39825"/>
                    <a:pt x="76387" y="38253"/>
                  </a:cubicBezTo>
                  <a:cubicBezTo>
                    <a:pt x="76387" y="34061"/>
                    <a:pt x="76903" y="26724"/>
                    <a:pt x="78193" y="23580"/>
                  </a:cubicBezTo>
                  <a:cubicBezTo>
                    <a:pt x="77419" y="23580"/>
                    <a:pt x="77161" y="24628"/>
                    <a:pt x="76387" y="25676"/>
                  </a:cubicBezTo>
                  <a:cubicBezTo>
                    <a:pt x="76645" y="22532"/>
                    <a:pt x="79483" y="18340"/>
                    <a:pt x="81032" y="18340"/>
                  </a:cubicBezTo>
                  <a:cubicBezTo>
                    <a:pt x="81548" y="18340"/>
                    <a:pt x="82322" y="18864"/>
                    <a:pt x="83096" y="18864"/>
                  </a:cubicBezTo>
                  <a:cubicBezTo>
                    <a:pt x="83612" y="18864"/>
                    <a:pt x="83870" y="18340"/>
                    <a:pt x="84387" y="18340"/>
                  </a:cubicBezTo>
                  <a:cubicBezTo>
                    <a:pt x="84387" y="16768"/>
                    <a:pt x="84387" y="16768"/>
                    <a:pt x="84387" y="16768"/>
                  </a:cubicBezTo>
                  <a:cubicBezTo>
                    <a:pt x="82838" y="16768"/>
                    <a:pt x="81806" y="14672"/>
                    <a:pt x="80258" y="14672"/>
                  </a:cubicBezTo>
                  <a:cubicBezTo>
                    <a:pt x="79483" y="14672"/>
                    <a:pt x="78967" y="16244"/>
                    <a:pt x="78193" y="16244"/>
                  </a:cubicBezTo>
                  <a:cubicBezTo>
                    <a:pt x="77677" y="16244"/>
                    <a:pt x="76903" y="15196"/>
                    <a:pt x="76903" y="14148"/>
                  </a:cubicBezTo>
                  <a:cubicBezTo>
                    <a:pt x="75354" y="14148"/>
                    <a:pt x="75354" y="14148"/>
                    <a:pt x="75354" y="14148"/>
                  </a:cubicBezTo>
                  <a:cubicBezTo>
                    <a:pt x="75612" y="13100"/>
                    <a:pt x="76129" y="12576"/>
                    <a:pt x="76129" y="10480"/>
                  </a:cubicBezTo>
                  <a:cubicBezTo>
                    <a:pt x="75096" y="11004"/>
                    <a:pt x="73806" y="13624"/>
                    <a:pt x="73032" y="13624"/>
                  </a:cubicBezTo>
                  <a:cubicBezTo>
                    <a:pt x="72258" y="13624"/>
                    <a:pt x="72258" y="15720"/>
                    <a:pt x="70967" y="15720"/>
                  </a:cubicBezTo>
                  <a:cubicBezTo>
                    <a:pt x="70451" y="15720"/>
                    <a:pt x="70193" y="15720"/>
                    <a:pt x="69935" y="14148"/>
                  </a:cubicBezTo>
                  <a:cubicBezTo>
                    <a:pt x="69419" y="14672"/>
                    <a:pt x="69161" y="14672"/>
                    <a:pt x="68645" y="15196"/>
                  </a:cubicBezTo>
                  <a:cubicBezTo>
                    <a:pt x="67612" y="15196"/>
                    <a:pt x="67612" y="15196"/>
                    <a:pt x="67612" y="15196"/>
                  </a:cubicBezTo>
                  <a:cubicBezTo>
                    <a:pt x="69161" y="11004"/>
                    <a:pt x="71225" y="9432"/>
                    <a:pt x="73290" y="6812"/>
                  </a:cubicBezTo>
                  <a:cubicBezTo>
                    <a:pt x="70451" y="6812"/>
                    <a:pt x="68645" y="6812"/>
                    <a:pt x="67096" y="4192"/>
                  </a:cubicBezTo>
                  <a:cubicBezTo>
                    <a:pt x="63483" y="4192"/>
                    <a:pt x="63483" y="4192"/>
                    <a:pt x="63483" y="4192"/>
                  </a:cubicBezTo>
                  <a:cubicBezTo>
                    <a:pt x="62709" y="3144"/>
                    <a:pt x="62709" y="1572"/>
                    <a:pt x="61677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130"/>
            <p:cNvSpPr/>
            <p:nvPr/>
          </p:nvSpPr>
          <p:spPr>
            <a:xfrm>
              <a:off x="3045272" y="2147888"/>
              <a:ext cx="1489200" cy="769800"/>
            </a:xfrm>
            <a:custGeom>
              <a:rect b="b" l="l" r="r" t="t"/>
              <a:pathLst>
                <a:path extrusionOk="0" h="120000" w="120000">
                  <a:moveTo>
                    <a:pt x="0" y="10847"/>
                  </a:moveTo>
                  <a:cubicBezTo>
                    <a:pt x="0" y="10847"/>
                    <a:pt x="0" y="10847"/>
                    <a:pt x="0" y="10847"/>
                  </a:cubicBezTo>
                  <a:cubicBezTo>
                    <a:pt x="0" y="10847"/>
                    <a:pt x="0" y="10847"/>
                    <a:pt x="0" y="10847"/>
                  </a:cubicBezTo>
                  <a:cubicBezTo>
                    <a:pt x="0" y="10847"/>
                    <a:pt x="0" y="10847"/>
                    <a:pt x="0" y="10847"/>
                  </a:cubicBezTo>
                  <a:cubicBezTo>
                    <a:pt x="0" y="10847"/>
                    <a:pt x="0" y="10847"/>
                    <a:pt x="0" y="10847"/>
                  </a:cubicBezTo>
                  <a:moveTo>
                    <a:pt x="64198" y="0"/>
                  </a:moveTo>
                  <a:cubicBezTo>
                    <a:pt x="63323" y="0"/>
                    <a:pt x="63673" y="1016"/>
                    <a:pt x="63673" y="2033"/>
                  </a:cubicBezTo>
                  <a:cubicBezTo>
                    <a:pt x="63148" y="2372"/>
                    <a:pt x="62274" y="2033"/>
                    <a:pt x="62274" y="3389"/>
                  </a:cubicBezTo>
                  <a:cubicBezTo>
                    <a:pt x="62274" y="4406"/>
                    <a:pt x="62798" y="5084"/>
                    <a:pt x="62798" y="5762"/>
                  </a:cubicBezTo>
                  <a:cubicBezTo>
                    <a:pt x="62798" y="6779"/>
                    <a:pt x="62099" y="6779"/>
                    <a:pt x="62099" y="8135"/>
                  </a:cubicBezTo>
                  <a:cubicBezTo>
                    <a:pt x="62099" y="11186"/>
                    <a:pt x="65422" y="9491"/>
                    <a:pt x="65422" y="12542"/>
                  </a:cubicBezTo>
                  <a:cubicBezTo>
                    <a:pt x="65422" y="13220"/>
                    <a:pt x="65072" y="15593"/>
                    <a:pt x="65072" y="15593"/>
                  </a:cubicBezTo>
                  <a:cubicBezTo>
                    <a:pt x="65422" y="15254"/>
                    <a:pt x="65772" y="14915"/>
                    <a:pt x="66122" y="14576"/>
                  </a:cubicBezTo>
                  <a:cubicBezTo>
                    <a:pt x="66822" y="18644"/>
                    <a:pt x="63498" y="16610"/>
                    <a:pt x="63498" y="21355"/>
                  </a:cubicBezTo>
                  <a:cubicBezTo>
                    <a:pt x="63323" y="21355"/>
                    <a:pt x="63148" y="21355"/>
                    <a:pt x="62973" y="21355"/>
                  </a:cubicBezTo>
                  <a:cubicBezTo>
                    <a:pt x="62099" y="21355"/>
                    <a:pt x="63148" y="18983"/>
                    <a:pt x="62798" y="17966"/>
                  </a:cubicBezTo>
                  <a:cubicBezTo>
                    <a:pt x="62623" y="17288"/>
                    <a:pt x="61224" y="16610"/>
                    <a:pt x="60524" y="16610"/>
                  </a:cubicBezTo>
                  <a:cubicBezTo>
                    <a:pt x="59650" y="16610"/>
                    <a:pt x="59300" y="17966"/>
                    <a:pt x="59300" y="19661"/>
                  </a:cubicBezTo>
                  <a:cubicBezTo>
                    <a:pt x="58950" y="19661"/>
                    <a:pt x="58775" y="19661"/>
                    <a:pt x="58425" y="19661"/>
                  </a:cubicBezTo>
                  <a:cubicBezTo>
                    <a:pt x="57900" y="19661"/>
                    <a:pt x="57026" y="19661"/>
                    <a:pt x="55102" y="19661"/>
                  </a:cubicBezTo>
                  <a:cubicBezTo>
                    <a:pt x="52478" y="19661"/>
                    <a:pt x="49329" y="17966"/>
                    <a:pt x="48629" y="14237"/>
                  </a:cubicBezTo>
                  <a:cubicBezTo>
                    <a:pt x="47755" y="14576"/>
                    <a:pt x="44781" y="14576"/>
                    <a:pt x="44781" y="16610"/>
                  </a:cubicBezTo>
                  <a:cubicBezTo>
                    <a:pt x="44781" y="17288"/>
                    <a:pt x="44956" y="17627"/>
                    <a:pt x="45481" y="17627"/>
                  </a:cubicBezTo>
                  <a:cubicBezTo>
                    <a:pt x="46180" y="17627"/>
                    <a:pt x="47580" y="16949"/>
                    <a:pt x="48104" y="16271"/>
                  </a:cubicBezTo>
                  <a:cubicBezTo>
                    <a:pt x="48279" y="19322"/>
                    <a:pt x="45830" y="16949"/>
                    <a:pt x="45830" y="20000"/>
                  </a:cubicBezTo>
                  <a:cubicBezTo>
                    <a:pt x="45830" y="20677"/>
                    <a:pt x="46355" y="23050"/>
                    <a:pt x="46005" y="23050"/>
                  </a:cubicBezTo>
                  <a:cubicBezTo>
                    <a:pt x="45131" y="23050"/>
                    <a:pt x="44956" y="20677"/>
                    <a:pt x="44081" y="19661"/>
                  </a:cubicBezTo>
                  <a:cubicBezTo>
                    <a:pt x="43381" y="19322"/>
                    <a:pt x="43381" y="19322"/>
                    <a:pt x="43381" y="19322"/>
                  </a:cubicBezTo>
                  <a:cubicBezTo>
                    <a:pt x="42157" y="19322"/>
                    <a:pt x="41282" y="19322"/>
                    <a:pt x="40058" y="19322"/>
                  </a:cubicBezTo>
                  <a:cubicBezTo>
                    <a:pt x="39183" y="19322"/>
                    <a:pt x="38483" y="20000"/>
                    <a:pt x="37434" y="20000"/>
                  </a:cubicBezTo>
                  <a:cubicBezTo>
                    <a:pt x="37259" y="20000"/>
                    <a:pt x="37259" y="20000"/>
                    <a:pt x="37084" y="20000"/>
                  </a:cubicBezTo>
                  <a:cubicBezTo>
                    <a:pt x="35510" y="20000"/>
                    <a:pt x="35510" y="18644"/>
                    <a:pt x="35510" y="18644"/>
                  </a:cubicBezTo>
                  <a:cubicBezTo>
                    <a:pt x="35510" y="17627"/>
                    <a:pt x="36909" y="17966"/>
                    <a:pt x="37259" y="17288"/>
                  </a:cubicBezTo>
                  <a:cubicBezTo>
                    <a:pt x="36384" y="14915"/>
                    <a:pt x="36209" y="14576"/>
                    <a:pt x="35335" y="14576"/>
                  </a:cubicBezTo>
                  <a:cubicBezTo>
                    <a:pt x="34985" y="14576"/>
                    <a:pt x="34285" y="14576"/>
                    <a:pt x="33236" y="14915"/>
                  </a:cubicBezTo>
                  <a:cubicBezTo>
                    <a:pt x="33236" y="14915"/>
                    <a:pt x="33061" y="14915"/>
                    <a:pt x="32886" y="14915"/>
                  </a:cubicBezTo>
                  <a:cubicBezTo>
                    <a:pt x="30087" y="14915"/>
                    <a:pt x="28688" y="10508"/>
                    <a:pt x="25714" y="10508"/>
                  </a:cubicBezTo>
                  <a:cubicBezTo>
                    <a:pt x="24839" y="10508"/>
                    <a:pt x="24489" y="11525"/>
                    <a:pt x="23615" y="11525"/>
                  </a:cubicBezTo>
                  <a:cubicBezTo>
                    <a:pt x="23090" y="11525"/>
                    <a:pt x="22565" y="9830"/>
                    <a:pt x="22565" y="9152"/>
                  </a:cubicBezTo>
                  <a:cubicBezTo>
                    <a:pt x="21516" y="9491"/>
                    <a:pt x="21516" y="11525"/>
                    <a:pt x="20466" y="11525"/>
                  </a:cubicBezTo>
                  <a:cubicBezTo>
                    <a:pt x="19591" y="11525"/>
                    <a:pt x="18192" y="7118"/>
                    <a:pt x="18017" y="7118"/>
                  </a:cubicBezTo>
                  <a:cubicBezTo>
                    <a:pt x="16967" y="7118"/>
                    <a:pt x="17317" y="10169"/>
                    <a:pt x="16268" y="10169"/>
                  </a:cubicBezTo>
                  <a:cubicBezTo>
                    <a:pt x="15918" y="10169"/>
                    <a:pt x="15568" y="9491"/>
                    <a:pt x="15393" y="8813"/>
                  </a:cubicBezTo>
                  <a:cubicBezTo>
                    <a:pt x="13819" y="9491"/>
                    <a:pt x="13294" y="9491"/>
                    <a:pt x="11895" y="10508"/>
                  </a:cubicBezTo>
                  <a:cubicBezTo>
                    <a:pt x="11545" y="10847"/>
                    <a:pt x="10495" y="12203"/>
                    <a:pt x="9970" y="12203"/>
                  </a:cubicBezTo>
                  <a:cubicBezTo>
                    <a:pt x="9795" y="12203"/>
                    <a:pt x="9795" y="11864"/>
                    <a:pt x="9620" y="11864"/>
                  </a:cubicBezTo>
                  <a:cubicBezTo>
                    <a:pt x="9271" y="11186"/>
                    <a:pt x="9096" y="10847"/>
                    <a:pt x="8921" y="10847"/>
                  </a:cubicBezTo>
                  <a:cubicBezTo>
                    <a:pt x="8396" y="10847"/>
                    <a:pt x="8396" y="12542"/>
                    <a:pt x="8221" y="12542"/>
                  </a:cubicBezTo>
                  <a:cubicBezTo>
                    <a:pt x="4897" y="12881"/>
                    <a:pt x="7172" y="14915"/>
                    <a:pt x="6647" y="14915"/>
                  </a:cubicBezTo>
                  <a:cubicBezTo>
                    <a:pt x="5422" y="14915"/>
                    <a:pt x="3323" y="14576"/>
                    <a:pt x="1224" y="12203"/>
                  </a:cubicBezTo>
                  <a:cubicBezTo>
                    <a:pt x="1049" y="12203"/>
                    <a:pt x="524" y="11186"/>
                    <a:pt x="524" y="10847"/>
                  </a:cubicBezTo>
                  <a:cubicBezTo>
                    <a:pt x="349" y="11186"/>
                    <a:pt x="349" y="11186"/>
                    <a:pt x="349" y="11186"/>
                  </a:cubicBezTo>
                  <a:cubicBezTo>
                    <a:pt x="174" y="11186"/>
                    <a:pt x="174" y="11186"/>
                    <a:pt x="0" y="10847"/>
                  </a:cubicBezTo>
                  <a:cubicBezTo>
                    <a:pt x="0" y="10847"/>
                    <a:pt x="0" y="10847"/>
                    <a:pt x="0" y="10847"/>
                  </a:cubicBezTo>
                  <a:cubicBezTo>
                    <a:pt x="0" y="10847"/>
                    <a:pt x="0" y="10847"/>
                    <a:pt x="0" y="10847"/>
                  </a:cubicBezTo>
                  <a:cubicBezTo>
                    <a:pt x="0" y="52542"/>
                    <a:pt x="0" y="52542"/>
                    <a:pt x="0" y="52542"/>
                  </a:cubicBezTo>
                  <a:cubicBezTo>
                    <a:pt x="174" y="52881"/>
                    <a:pt x="524" y="52881"/>
                    <a:pt x="874" y="52881"/>
                  </a:cubicBezTo>
                  <a:cubicBezTo>
                    <a:pt x="1049" y="52881"/>
                    <a:pt x="1049" y="52881"/>
                    <a:pt x="1224" y="52881"/>
                  </a:cubicBezTo>
                  <a:cubicBezTo>
                    <a:pt x="1224" y="52881"/>
                    <a:pt x="1399" y="52881"/>
                    <a:pt x="1399" y="52881"/>
                  </a:cubicBezTo>
                  <a:cubicBezTo>
                    <a:pt x="1924" y="52881"/>
                    <a:pt x="2448" y="52881"/>
                    <a:pt x="2623" y="53898"/>
                  </a:cubicBezTo>
                  <a:cubicBezTo>
                    <a:pt x="3148" y="55254"/>
                    <a:pt x="4198" y="57627"/>
                    <a:pt x="5072" y="57627"/>
                  </a:cubicBezTo>
                  <a:cubicBezTo>
                    <a:pt x="5772" y="57627"/>
                    <a:pt x="5772" y="55593"/>
                    <a:pt x="6472" y="55254"/>
                  </a:cubicBezTo>
                  <a:cubicBezTo>
                    <a:pt x="6822" y="55254"/>
                    <a:pt x="7172" y="55254"/>
                    <a:pt x="7521" y="54915"/>
                  </a:cubicBezTo>
                  <a:cubicBezTo>
                    <a:pt x="8921" y="57627"/>
                    <a:pt x="9620" y="58644"/>
                    <a:pt x="11020" y="62372"/>
                  </a:cubicBezTo>
                  <a:cubicBezTo>
                    <a:pt x="11020" y="62711"/>
                    <a:pt x="11370" y="63050"/>
                    <a:pt x="11545" y="64067"/>
                  </a:cubicBezTo>
                  <a:cubicBezTo>
                    <a:pt x="11720" y="65084"/>
                    <a:pt x="12069" y="66440"/>
                    <a:pt x="12594" y="67457"/>
                  </a:cubicBezTo>
                  <a:cubicBezTo>
                    <a:pt x="12944" y="68135"/>
                    <a:pt x="13469" y="67796"/>
                    <a:pt x="13819" y="68474"/>
                  </a:cubicBezTo>
                  <a:cubicBezTo>
                    <a:pt x="14169" y="69491"/>
                    <a:pt x="15043" y="69830"/>
                    <a:pt x="15043" y="71864"/>
                  </a:cubicBezTo>
                  <a:cubicBezTo>
                    <a:pt x="15043" y="71864"/>
                    <a:pt x="15043" y="71864"/>
                    <a:pt x="15043" y="71864"/>
                  </a:cubicBezTo>
                  <a:cubicBezTo>
                    <a:pt x="15043" y="71864"/>
                    <a:pt x="15043" y="71864"/>
                    <a:pt x="15043" y="71864"/>
                  </a:cubicBezTo>
                  <a:cubicBezTo>
                    <a:pt x="15043" y="72881"/>
                    <a:pt x="14344" y="73220"/>
                    <a:pt x="14344" y="73898"/>
                  </a:cubicBezTo>
                  <a:cubicBezTo>
                    <a:pt x="14344" y="74237"/>
                    <a:pt x="14693" y="74576"/>
                    <a:pt x="14693" y="75254"/>
                  </a:cubicBezTo>
                  <a:cubicBezTo>
                    <a:pt x="14693" y="76610"/>
                    <a:pt x="14518" y="78983"/>
                    <a:pt x="15218" y="79322"/>
                  </a:cubicBezTo>
                  <a:cubicBezTo>
                    <a:pt x="15568" y="79661"/>
                    <a:pt x="15918" y="79661"/>
                    <a:pt x="16268" y="80338"/>
                  </a:cubicBezTo>
                  <a:cubicBezTo>
                    <a:pt x="16618" y="81016"/>
                    <a:pt x="16093" y="82372"/>
                    <a:pt x="16793" y="83050"/>
                  </a:cubicBezTo>
                  <a:cubicBezTo>
                    <a:pt x="16793" y="83050"/>
                    <a:pt x="18017" y="84745"/>
                    <a:pt x="18017" y="84745"/>
                  </a:cubicBezTo>
                  <a:cubicBezTo>
                    <a:pt x="18367" y="87118"/>
                    <a:pt x="18542" y="89830"/>
                    <a:pt x="20291" y="89830"/>
                  </a:cubicBezTo>
                  <a:cubicBezTo>
                    <a:pt x="20466" y="91525"/>
                    <a:pt x="22215" y="90508"/>
                    <a:pt x="22565" y="92881"/>
                  </a:cubicBezTo>
                  <a:cubicBezTo>
                    <a:pt x="22740" y="93898"/>
                    <a:pt x="23965" y="93898"/>
                    <a:pt x="24489" y="94915"/>
                  </a:cubicBezTo>
                  <a:cubicBezTo>
                    <a:pt x="24489" y="95254"/>
                    <a:pt x="24839" y="95254"/>
                    <a:pt x="25014" y="95593"/>
                  </a:cubicBezTo>
                  <a:cubicBezTo>
                    <a:pt x="25014" y="95593"/>
                    <a:pt x="25014" y="95593"/>
                    <a:pt x="25014" y="95593"/>
                  </a:cubicBezTo>
                  <a:cubicBezTo>
                    <a:pt x="25014" y="95593"/>
                    <a:pt x="25014" y="95593"/>
                    <a:pt x="25014" y="95593"/>
                  </a:cubicBezTo>
                  <a:cubicBezTo>
                    <a:pt x="64548" y="95593"/>
                    <a:pt x="64548" y="95593"/>
                    <a:pt x="64548" y="95593"/>
                  </a:cubicBezTo>
                  <a:cubicBezTo>
                    <a:pt x="64548" y="94237"/>
                    <a:pt x="64548" y="94237"/>
                    <a:pt x="64548" y="94237"/>
                  </a:cubicBezTo>
                  <a:cubicBezTo>
                    <a:pt x="65247" y="95254"/>
                    <a:pt x="65247" y="96271"/>
                    <a:pt x="65772" y="96949"/>
                  </a:cubicBezTo>
                  <a:cubicBezTo>
                    <a:pt x="68221" y="96949"/>
                    <a:pt x="68221" y="96949"/>
                    <a:pt x="68221" y="96949"/>
                  </a:cubicBezTo>
                  <a:cubicBezTo>
                    <a:pt x="69271" y="98644"/>
                    <a:pt x="70495" y="98644"/>
                    <a:pt x="72419" y="98644"/>
                  </a:cubicBezTo>
                  <a:cubicBezTo>
                    <a:pt x="72944" y="98305"/>
                    <a:pt x="73119" y="98644"/>
                    <a:pt x="73644" y="98305"/>
                  </a:cubicBezTo>
                  <a:cubicBezTo>
                    <a:pt x="74169" y="97627"/>
                    <a:pt x="73994" y="96271"/>
                    <a:pt x="74518" y="96271"/>
                  </a:cubicBezTo>
                  <a:cubicBezTo>
                    <a:pt x="75043" y="96271"/>
                    <a:pt x="75393" y="97966"/>
                    <a:pt x="75568" y="98305"/>
                  </a:cubicBezTo>
                  <a:cubicBezTo>
                    <a:pt x="75743" y="97966"/>
                    <a:pt x="75743" y="97288"/>
                    <a:pt x="75743" y="96949"/>
                  </a:cubicBezTo>
                  <a:cubicBezTo>
                    <a:pt x="75918" y="96949"/>
                    <a:pt x="75918" y="96949"/>
                    <a:pt x="76093" y="96949"/>
                  </a:cubicBezTo>
                  <a:cubicBezTo>
                    <a:pt x="76443" y="96949"/>
                    <a:pt x="78542" y="100338"/>
                    <a:pt x="78542" y="100677"/>
                  </a:cubicBezTo>
                  <a:cubicBezTo>
                    <a:pt x="78892" y="101694"/>
                    <a:pt x="78542" y="102711"/>
                    <a:pt x="78892" y="103389"/>
                  </a:cubicBezTo>
                  <a:cubicBezTo>
                    <a:pt x="80116" y="105762"/>
                    <a:pt x="81690" y="105084"/>
                    <a:pt x="82915" y="106779"/>
                  </a:cubicBezTo>
                  <a:cubicBezTo>
                    <a:pt x="84139" y="106779"/>
                    <a:pt x="84139" y="106779"/>
                    <a:pt x="84139" y="106779"/>
                  </a:cubicBezTo>
                  <a:cubicBezTo>
                    <a:pt x="84664" y="107457"/>
                    <a:pt x="85539" y="108474"/>
                    <a:pt x="85539" y="109830"/>
                  </a:cubicBezTo>
                  <a:cubicBezTo>
                    <a:pt x="85539" y="110508"/>
                    <a:pt x="85364" y="111186"/>
                    <a:pt x="85014" y="111186"/>
                  </a:cubicBezTo>
                  <a:cubicBezTo>
                    <a:pt x="84489" y="111186"/>
                    <a:pt x="83790" y="109830"/>
                    <a:pt x="83615" y="109491"/>
                  </a:cubicBezTo>
                  <a:cubicBezTo>
                    <a:pt x="83440" y="110847"/>
                    <a:pt x="82915" y="115593"/>
                    <a:pt x="82215" y="115593"/>
                  </a:cubicBezTo>
                  <a:cubicBezTo>
                    <a:pt x="82215" y="115593"/>
                    <a:pt x="82215" y="115593"/>
                    <a:pt x="82215" y="115593"/>
                  </a:cubicBezTo>
                  <a:cubicBezTo>
                    <a:pt x="81690" y="116610"/>
                    <a:pt x="81166" y="117288"/>
                    <a:pt x="81166" y="118983"/>
                  </a:cubicBezTo>
                  <a:cubicBezTo>
                    <a:pt x="81166" y="118983"/>
                    <a:pt x="81166" y="118983"/>
                    <a:pt x="81166" y="118983"/>
                  </a:cubicBezTo>
                  <a:cubicBezTo>
                    <a:pt x="81341" y="119322"/>
                    <a:pt x="81690" y="119999"/>
                    <a:pt x="81865" y="119999"/>
                  </a:cubicBezTo>
                  <a:cubicBezTo>
                    <a:pt x="82390" y="119999"/>
                    <a:pt x="82390" y="119322"/>
                    <a:pt x="82565" y="118983"/>
                  </a:cubicBezTo>
                  <a:cubicBezTo>
                    <a:pt x="82915" y="118305"/>
                    <a:pt x="83615" y="118305"/>
                    <a:pt x="84139" y="118305"/>
                  </a:cubicBezTo>
                  <a:cubicBezTo>
                    <a:pt x="84314" y="118305"/>
                    <a:pt x="84314" y="118305"/>
                    <a:pt x="84489" y="118305"/>
                  </a:cubicBezTo>
                  <a:cubicBezTo>
                    <a:pt x="85014" y="118305"/>
                    <a:pt x="85364" y="118644"/>
                    <a:pt x="85539" y="118644"/>
                  </a:cubicBezTo>
                  <a:cubicBezTo>
                    <a:pt x="85539" y="118644"/>
                    <a:pt x="85539" y="118644"/>
                    <a:pt x="85714" y="118644"/>
                  </a:cubicBezTo>
                  <a:cubicBezTo>
                    <a:pt x="85714" y="118644"/>
                    <a:pt x="85714" y="118644"/>
                    <a:pt x="85714" y="118644"/>
                  </a:cubicBezTo>
                  <a:cubicBezTo>
                    <a:pt x="85714" y="118644"/>
                    <a:pt x="85714" y="118644"/>
                    <a:pt x="85714" y="118644"/>
                  </a:cubicBezTo>
                  <a:cubicBezTo>
                    <a:pt x="85714" y="118644"/>
                    <a:pt x="85714" y="118644"/>
                    <a:pt x="85714" y="118644"/>
                  </a:cubicBezTo>
                  <a:cubicBezTo>
                    <a:pt x="85889" y="118644"/>
                    <a:pt x="85889" y="118305"/>
                    <a:pt x="86064" y="118305"/>
                  </a:cubicBezTo>
                  <a:cubicBezTo>
                    <a:pt x="86239" y="118305"/>
                    <a:pt x="86413" y="117966"/>
                    <a:pt x="86413" y="117966"/>
                  </a:cubicBezTo>
                  <a:cubicBezTo>
                    <a:pt x="86413" y="117966"/>
                    <a:pt x="86413" y="117966"/>
                    <a:pt x="86413" y="117966"/>
                  </a:cubicBezTo>
                  <a:cubicBezTo>
                    <a:pt x="86413" y="117288"/>
                    <a:pt x="86239" y="116610"/>
                    <a:pt x="86239" y="116271"/>
                  </a:cubicBezTo>
                  <a:cubicBezTo>
                    <a:pt x="86239" y="116271"/>
                    <a:pt x="86239" y="116271"/>
                    <a:pt x="86064" y="115932"/>
                  </a:cubicBezTo>
                  <a:cubicBezTo>
                    <a:pt x="86064" y="115932"/>
                    <a:pt x="85889" y="115593"/>
                    <a:pt x="85889" y="115254"/>
                  </a:cubicBezTo>
                  <a:cubicBezTo>
                    <a:pt x="85889" y="114915"/>
                    <a:pt x="86413" y="114576"/>
                    <a:pt x="86588" y="114576"/>
                  </a:cubicBezTo>
                  <a:cubicBezTo>
                    <a:pt x="87638" y="113898"/>
                    <a:pt x="89912" y="112881"/>
                    <a:pt x="91137" y="112881"/>
                  </a:cubicBezTo>
                  <a:cubicBezTo>
                    <a:pt x="91311" y="112542"/>
                    <a:pt x="93061" y="109152"/>
                    <a:pt x="93411" y="108813"/>
                  </a:cubicBezTo>
                  <a:cubicBezTo>
                    <a:pt x="93586" y="108474"/>
                    <a:pt x="94110" y="108474"/>
                    <a:pt x="94635" y="108474"/>
                  </a:cubicBezTo>
                  <a:cubicBezTo>
                    <a:pt x="94985" y="108474"/>
                    <a:pt x="95510" y="108474"/>
                    <a:pt x="96034" y="108474"/>
                  </a:cubicBezTo>
                  <a:cubicBezTo>
                    <a:pt x="96384" y="108474"/>
                    <a:pt x="96734" y="108474"/>
                    <a:pt x="97259" y="108474"/>
                  </a:cubicBezTo>
                  <a:cubicBezTo>
                    <a:pt x="97609" y="108474"/>
                    <a:pt x="98134" y="108135"/>
                    <a:pt x="98483" y="108135"/>
                  </a:cubicBezTo>
                  <a:cubicBezTo>
                    <a:pt x="99008" y="108135"/>
                    <a:pt x="98833" y="107457"/>
                    <a:pt x="99008" y="107118"/>
                  </a:cubicBezTo>
                  <a:cubicBezTo>
                    <a:pt x="99883" y="105423"/>
                    <a:pt x="99883" y="102372"/>
                    <a:pt x="101107" y="100677"/>
                  </a:cubicBezTo>
                  <a:cubicBezTo>
                    <a:pt x="101282" y="101016"/>
                    <a:pt x="101457" y="101016"/>
                    <a:pt x="101632" y="101016"/>
                  </a:cubicBezTo>
                  <a:cubicBezTo>
                    <a:pt x="101807" y="101016"/>
                    <a:pt x="101982" y="101016"/>
                    <a:pt x="102157" y="101016"/>
                  </a:cubicBezTo>
                  <a:cubicBezTo>
                    <a:pt x="102332" y="101016"/>
                    <a:pt x="102507" y="100677"/>
                    <a:pt x="102682" y="100677"/>
                  </a:cubicBezTo>
                  <a:cubicBezTo>
                    <a:pt x="102857" y="100677"/>
                    <a:pt x="102857" y="101016"/>
                    <a:pt x="103032" y="101355"/>
                  </a:cubicBezTo>
                  <a:cubicBezTo>
                    <a:pt x="103556" y="103050"/>
                    <a:pt x="103381" y="105762"/>
                    <a:pt x="103556" y="107796"/>
                  </a:cubicBezTo>
                  <a:cubicBezTo>
                    <a:pt x="103731" y="108474"/>
                    <a:pt x="103731" y="109152"/>
                    <a:pt x="103906" y="109491"/>
                  </a:cubicBezTo>
                  <a:cubicBezTo>
                    <a:pt x="103906" y="109491"/>
                    <a:pt x="103906" y="109491"/>
                    <a:pt x="103906" y="109491"/>
                  </a:cubicBezTo>
                  <a:cubicBezTo>
                    <a:pt x="103906" y="109152"/>
                    <a:pt x="103906" y="109152"/>
                    <a:pt x="103906" y="109152"/>
                  </a:cubicBezTo>
                  <a:cubicBezTo>
                    <a:pt x="103906" y="108813"/>
                    <a:pt x="103906" y="108813"/>
                    <a:pt x="103906" y="108813"/>
                  </a:cubicBezTo>
                  <a:cubicBezTo>
                    <a:pt x="103906" y="109152"/>
                    <a:pt x="103906" y="109152"/>
                    <a:pt x="104081" y="109152"/>
                  </a:cubicBezTo>
                  <a:cubicBezTo>
                    <a:pt x="104081" y="109152"/>
                    <a:pt x="104256" y="108813"/>
                    <a:pt x="104431" y="108813"/>
                  </a:cubicBezTo>
                  <a:cubicBezTo>
                    <a:pt x="104606" y="108813"/>
                    <a:pt x="104956" y="109152"/>
                    <a:pt x="105481" y="109152"/>
                  </a:cubicBezTo>
                  <a:cubicBezTo>
                    <a:pt x="105830" y="109152"/>
                    <a:pt x="106180" y="109152"/>
                    <a:pt x="106355" y="108813"/>
                  </a:cubicBezTo>
                  <a:cubicBezTo>
                    <a:pt x="106880" y="108135"/>
                    <a:pt x="106880" y="107118"/>
                    <a:pt x="107580" y="106779"/>
                  </a:cubicBezTo>
                  <a:cubicBezTo>
                    <a:pt x="107580" y="108135"/>
                    <a:pt x="107580" y="108135"/>
                    <a:pt x="108279" y="108135"/>
                  </a:cubicBezTo>
                  <a:cubicBezTo>
                    <a:pt x="107230" y="108474"/>
                    <a:pt x="105306" y="110169"/>
                    <a:pt x="105306" y="112203"/>
                  </a:cubicBezTo>
                  <a:cubicBezTo>
                    <a:pt x="105306" y="112881"/>
                    <a:pt x="106005" y="114576"/>
                    <a:pt x="106355" y="114576"/>
                  </a:cubicBezTo>
                  <a:cubicBezTo>
                    <a:pt x="106705" y="114576"/>
                    <a:pt x="107755" y="111864"/>
                    <a:pt x="108629" y="111525"/>
                  </a:cubicBezTo>
                  <a:cubicBezTo>
                    <a:pt x="108979" y="111186"/>
                    <a:pt x="112303" y="108813"/>
                    <a:pt x="112303" y="108135"/>
                  </a:cubicBezTo>
                  <a:cubicBezTo>
                    <a:pt x="112303" y="107118"/>
                    <a:pt x="111078" y="106779"/>
                    <a:pt x="110728" y="106779"/>
                  </a:cubicBezTo>
                  <a:cubicBezTo>
                    <a:pt x="109329" y="106779"/>
                    <a:pt x="107055" y="104067"/>
                    <a:pt x="107055" y="101694"/>
                  </a:cubicBezTo>
                  <a:cubicBezTo>
                    <a:pt x="107055" y="101355"/>
                    <a:pt x="107405" y="100338"/>
                    <a:pt x="107580" y="99322"/>
                  </a:cubicBezTo>
                  <a:cubicBezTo>
                    <a:pt x="107230" y="99322"/>
                    <a:pt x="106705" y="99322"/>
                    <a:pt x="106180" y="99322"/>
                  </a:cubicBezTo>
                  <a:cubicBezTo>
                    <a:pt x="106530" y="98305"/>
                    <a:pt x="108279" y="97966"/>
                    <a:pt x="108279" y="95932"/>
                  </a:cubicBezTo>
                  <a:cubicBezTo>
                    <a:pt x="108279" y="94915"/>
                    <a:pt x="107580" y="94576"/>
                    <a:pt x="106705" y="94576"/>
                  </a:cubicBezTo>
                  <a:cubicBezTo>
                    <a:pt x="106355" y="94576"/>
                    <a:pt x="106005" y="94576"/>
                    <a:pt x="105830" y="94576"/>
                  </a:cubicBezTo>
                  <a:cubicBezTo>
                    <a:pt x="103556" y="94576"/>
                    <a:pt x="102682" y="97627"/>
                    <a:pt x="101107" y="97966"/>
                  </a:cubicBezTo>
                  <a:cubicBezTo>
                    <a:pt x="101807" y="95254"/>
                    <a:pt x="102857" y="96271"/>
                    <a:pt x="103906" y="94237"/>
                  </a:cubicBezTo>
                  <a:cubicBezTo>
                    <a:pt x="104606" y="92881"/>
                    <a:pt x="104081" y="91864"/>
                    <a:pt x="105131" y="91186"/>
                  </a:cubicBezTo>
                  <a:cubicBezTo>
                    <a:pt x="106005" y="90847"/>
                    <a:pt x="106705" y="90508"/>
                    <a:pt x="107405" y="90508"/>
                  </a:cubicBezTo>
                  <a:cubicBezTo>
                    <a:pt x="108104" y="90508"/>
                    <a:pt x="108979" y="90847"/>
                    <a:pt x="110029" y="90847"/>
                  </a:cubicBezTo>
                  <a:cubicBezTo>
                    <a:pt x="111078" y="90847"/>
                    <a:pt x="111953" y="91186"/>
                    <a:pt x="112827" y="91186"/>
                  </a:cubicBezTo>
                  <a:cubicBezTo>
                    <a:pt x="113702" y="91186"/>
                    <a:pt x="114402" y="90508"/>
                    <a:pt x="115276" y="88474"/>
                  </a:cubicBezTo>
                  <a:cubicBezTo>
                    <a:pt x="115976" y="86779"/>
                    <a:pt x="120000" y="86440"/>
                    <a:pt x="120000" y="83389"/>
                  </a:cubicBezTo>
                  <a:cubicBezTo>
                    <a:pt x="120000" y="81016"/>
                    <a:pt x="119650" y="80338"/>
                    <a:pt x="119125" y="78644"/>
                  </a:cubicBezTo>
                  <a:cubicBezTo>
                    <a:pt x="118775" y="78644"/>
                    <a:pt x="119300" y="77966"/>
                    <a:pt x="118775" y="77288"/>
                  </a:cubicBezTo>
                  <a:cubicBezTo>
                    <a:pt x="118775" y="76271"/>
                    <a:pt x="118775" y="76271"/>
                    <a:pt x="118775" y="76271"/>
                  </a:cubicBezTo>
                  <a:cubicBezTo>
                    <a:pt x="117551" y="77288"/>
                    <a:pt x="115276" y="78983"/>
                    <a:pt x="114052" y="78983"/>
                  </a:cubicBezTo>
                  <a:cubicBezTo>
                    <a:pt x="113877" y="78983"/>
                    <a:pt x="113527" y="78983"/>
                    <a:pt x="113527" y="78644"/>
                  </a:cubicBezTo>
                  <a:cubicBezTo>
                    <a:pt x="114577" y="77627"/>
                    <a:pt x="117201" y="76949"/>
                    <a:pt x="117551" y="74915"/>
                  </a:cubicBezTo>
                  <a:cubicBezTo>
                    <a:pt x="117551" y="74576"/>
                    <a:pt x="117201" y="74576"/>
                    <a:pt x="117201" y="73898"/>
                  </a:cubicBezTo>
                  <a:cubicBezTo>
                    <a:pt x="117026" y="73898"/>
                    <a:pt x="116851" y="73898"/>
                    <a:pt x="116676" y="73898"/>
                  </a:cubicBezTo>
                  <a:cubicBezTo>
                    <a:pt x="115451" y="73898"/>
                    <a:pt x="113352" y="72881"/>
                    <a:pt x="113352" y="69830"/>
                  </a:cubicBezTo>
                  <a:cubicBezTo>
                    <a:pt x="113352" y="69830"/>
                    <a:pt x="113352" y="69830"/>
                    <a:pt x="113352" y="69830"/>
                  </a:cubicBezTo>
                  <a:cubicBezTo>
                    <a:pt x="112303" y="69830"/>
                    <a:pt x="111778" y="68474"/>
                    <a:pt x="111078" y="67457"/>
                  </a:cubicBezTo>
                  <a:cubicBezTo>
                    <a:pt x="111253" y="67118"/>
                    <a:pt x="111778" y="66779"/>
                    <a:pt x="111778" y="65762"/>
                  </a:cubicBezTo>
                  <a:cubicBezTo>
                    <a:pt x="111778" y="64745"/>
                    <a:pt x="111428" y="64067"/>
                    <a:pt x="111428" y="63050"/>
                  </a:cubicBezTo>
                  <a:cubicBezTo>
                    <a:pt x="111078" y="62711"/>
                    <a:pt x="109329" y="60677"/>
                    <a:pt x="109854" y="58983"/>
                  </a:cubicBezTo>
                  <a:cubicBezTo>
                    <a:pt x="110379" y="56610"/>
                    <a:pt x="108279" y="56271"/>
                    <a:pt x="108104" y="53559"/>
                  </a:cubicBezTo>
                  <a:cubicBezTo>
                    <a:pt x="107930" y="53559"/>
                    <a:pt x="107405" y="52881"/>
                    <a:pt x="107230" y="52542"/>
                  </a:cubicBezTo>
                  <a:cubicBezTo>
                    <a:pt x="106880" y="52881"/>
                    <a:pt x="106180" y="53898"/>
                    <a:pt x="106180" y="55254"/>
                  </a:cubicBezTo>
                  <a:cubicBezTo>
                    <a:pt x="106180" y="56610"/>
                    <a:pt x="104606" y="59999"/>
                    <a:pt x="103381" y="59999"/>
                  </a:cubicBezTo>
                  <a:cubicBezTo>
                    <a:pt x="102332" y="59999"/>
                    <a:pt x="102332" y="57966"/>
                    <a:pt x="101632" y="57966"/>
                  </a:cubicBezTo>
                  <a:cubicBezTo>
                    <a:pt x="100758" y="57966"/>
                    <a:pt x="100408" y="53220"/>
                    <a:pt x="100408" y="51186"/>
                  </a:cubicBezTo>
                  <a:cubicBezTo>
                    <a:pt x="100058" y="48474"/>
                    <a:pt x="97434" y="50508"/>
                    <a:pt x="97434" y="47118"/>
                  </a:cubicBezTo>
                  <a:cubicBezTo>
                    <a:pt x="96034" y="46440"/>
                    <a:pt x="95860" y="43389"/>
                    <a:pt x="94460" y="43389"/>
                  </a:cubicBezTo>
                  <a:cubicBezTo>
                    <a:pt x="93760" y="43389"/>
                    <a:pt x="93760" y="44406"/>
                    <a:pt x="93061" y="44406"/>
                  </a:cubicBezTo>
                  <a:cubicBezTo>
                    <a:pt x="91661" y="44406"/>
                    <a:pt x="90612" y="42711"/>
                    <a:pt x="89212" y="42711"/>
                  </a:cubicBezTo>
                  <a:cubicBezTo>
                    <a:pt x="88513" y="42711"/>
                    <a:pt x="87813" y="43389"/>
                    <a:pt x="87813" y="45084"/>
                  </a:cubicBezTo>
                  <a:cubicBezTo>
                    <a:pt x="87813" y="46101"/>
                    <a:pt x="89562" y="47457"/>
                    <a:pt x="87988" y="49491"/>
                  </a:cubicBezTo>
                  <a:cubicBezTo>
                    <a:pt x="87288" y="50169"/>
                    <a:pt x="88862" y="52203"/>
                    <a:pt x="89037" y="53559"/>
                  </a:cubicBezTo>
                  <a:cubicBezTo>
                    <a:pt x="89212" y="56610"/>
                    <a:pt x="87813" y="57288"/>
                    <a:pt x="87113" y="57627"/>
                  </a:cubicBezTo>
                  <a:cubicBezTo>
                    <a:pt x="88163" y="61355"/>
                    <a:pt x="89912" y="62711"/>
                    <a:pt x="89912" y="69152"/>
                  </a:cubicBezTo>
                  <a:cubicBezTo>
                    <a:pt x="89912" y="70847"/>
                    <a:pt x="86938" y="74915"/>
                    <a:pt x="86064" y="75254"/>
                  </a:cubicBezTo>
                  <a:cubicBezTo>
                    <a:pt x="87638" y="76949"/>
                    <a:pt x="87113" y="82372"/>
                    <a:pt x="87638" y="84067"/>
                  </a:cubicBezTo>
                  <a:cubicBezTo>
                    <a:pt x="87463" y="84406"/>
                    <a:pt x="86938" y="85084"/>
                    <a:pt x="86763" y="86101"/>
                  </a:cubicBezTo>
                  <a:cubicBezTo>
                    <a:pt x="86413" y="86101"/>
                    <a:pt x="85889" y="87457"/>
                    <a:pt x="85539" y="87457"/>
                  </a:cubicBezTo>
                  <a:cubicBezTo>
                    <a:pt x="85539" y="87457"/>
                    <a:pt x="85364" y="87457"/>
                    <a:pt x="85364" y="87457"/>
                  </a:cubicBezTo>
                  <a:cubicBezTo>
                    <a:pt x="84139" y="85423"/>
                    <a:pt x="82390" y="82372"/>
                    <a:pt x="82390" y="79661"/>
                  </a:cubicBezTo>
                  <a:cubicBezTo>
                    <a:pt x="82390" y="76610"/>
                    <a:pt x="82740" y="74237"/>
                    <a:pt x="81341" y="72542"/>
                  </a:cubicBezTo>
                  <a:cubicBezTo>
                    <a:pt x="78017" y="72542"/>
                    <a:pt x="78017" y="72542"/>
                    <a:pt x="78017" y="72542"/>
                  </a:cubicBezTo>
                  <a:cubicBezTo>
                    <a:pt x="76268" y="69830"/>
                    <a:pt x="74169" y="68474"/>
                    <a:pt x="72069" y="66779"/>
                  </a:cubicBezTo>
                  <a:cubicBezTo>
                    <a:pt x="71545" y="66440"/>
                    <a:pt x="70495" y="64745"/>
                    <a:pt x="69795" y="64745"/>
                  </a:cubicBezTo>
                  <a:cubicBezTo>
                    <a:pt x="69096" y="64745"/>
                    <a:pt x="68746" y="66440"/>
                    <a:pt x="67871" y="66440"/>
                  </a:cubicBezTo>
                  <a:cubicBezTo>
                    <a:pt x="67871" y="64067"/>
                    <a:pt x="67172" y="58644"/>
                    <a:pt x="66122" y="58644"/>
                  </a:cubicBezTo>
                  <a:cubicBezTo>
                    <a:pt x="65597" y="58644"/>
                    <a:pt x="65247" y="59322"/>
                    <a:pt x="64897" y="59661"/>
                  </a:cubicBezTo>
                  <a:cubicBezTo>
                    <a:pt x="65072" y="58305"/>
                    <a:pt x="64897" y="57966"/>
                    <a:pt x="64897" y="55254"/>
                  </a:cubicBezTo>
                  <a:cubicBezTo>
                    <a:pt x="64897" y="51525"/>
                    <a:pt x="65422" y="49152"/>
                    <a:pt x="66472" y="47118"/>
                  </a:cubicBezTo>
                  <a:cubicBezTo>
                    <a:pt x="66997" y="46101"/>
                    <a:pt x="67871" y="42372"/>
                    <a:pt x="68221" y="42033"/>
                  </a:cubicBezTo>
                  <a:cubicBezTo>
                    <a:pt x="69096" y="41694"/>
                    <a:pt x="70495" y="42711"/>
                    <a:pt x="70495" y="40338"/>
                  </a:cubicBezTo>
                  <a:cubicBezTo>
                    <a:pt x="70495" y="38644"/>
                    <a:pt x="68571" y="38644"/>
                    <a:pt x="67871" y="37966"/>
                  </a:cubicBezTo>
                  <a:cubicBezTo>
                    <a:pt x="67871" y="37966"/>
                    <a:pt x="68046" y="37966"/>
                    <a:pt x="68046" y="37966"/>
                  </a:cubicBezTo>
                  <a:cubicBezTo>
                    <a:pt x="68046" y="37966"/>
                    <a:pt x="68046" y="37966"/>
                    <a:pt x="68046" y="37627"/>
                  </a:cubicBezTo>
                  <a:cubicBezTo>
                    <a:pt x="68046" y="37627"/>
                    <a:pt x="68046" y="37288"/>
                    <a:pt x="68221" y="37288"/>
                  </a:cubicBezTo>
                  <a:cubicBezTo>
                    <a:pt x="68571" y="37288"/>
                    <a:pt x="69271" y="37627"/>
                    <a:pt x="70845" y="38644"/>
                  </a:cubicBezTo>
                  <a:cubicBezTo>
                    <a:pt x="71020" y="38644"/>
                    <a:pt x="71020" y="38644"/>
                    <a:pt x="71195" y="38644"/>
                  </a:cubicBezTo>
                  <a:cubicBezTo>
                    <a:pt x="71895" y="38644"/>
                    <a:pt x="71370" y="36610"/>
                    <a:pt x="71895" y="36610"/>
                  </a:cubicBezTo>
                  <a:cubicBezTo>
                    <a:pt x="72069" y="36610"/>
                    <a:pt x="72419" y="36610"/>
                    <a:pt x="72944" y="36610"/>
                  </a:cubicBezTo>
                  <a:cubicBezTo>
                    <a:pt x="74169" y="36610"/>
                    <a:pt x="74868" y="34237"/>
                    <a:pt x="75568" y="33220"/>
                  </a:cubicBezTo>
                  <a:cubicBezTo>
                    <a:pt x="75568" y="31525"/>
                    <a:pt x="75568" y="31525"/>
                    <a:pt x="75568" y="31525"/>
                  </a:cubicBezTo>
                  <a:cubicBezTo>
                    <a:pt x="73994" y="30847"/>
                    <a:pt x="72244" y="31186"/>
                    <a:pt x="71545" y="28474"/>
                  </a:cubicBezTo>
                  <a:cubicBezTo>
                    <a:pt x="71545" y="28474"/>
                    <a:pt x="72069" y="28474"/>
                    <a:pt x="72419" y="28474"/>
                  </a:cubicBezTo>
                  <a:cubicBezTo>
                    <a:pt x="72944" y="29152"/>
                    <a:pt x="73644" y="30508"/>
                    <a:pt x="74693" y="30508"/>
                  </a:cubicBezTo>
                  <a:cubicBezTo>
                    <a:pt x="75393" y="30508"/>
                    <a:pt x="76793" y="28474"/>
                    <a:pt x="76793" y="27457"/>
                  </a:cubicBezTo>
                  <a:cubicBezTo>
                    <a:pt x="76793" y="27118"/>
                    <a:pt x="76093" y="25423"/>
                    <a:pt x="76443" y="25423"/>
                  </a:cubicBezTo>
                  <a:cubicBezTo>
                    <a:pt x="77492" y="25423"/>
                    <a:pt x="78017" y="27457"/>
                    <a:pt x="78717" y="27457"/>
                  </a:cubicBezTo>
                  <a:cubicBezTo>
                    <a:pt x="79067" y="27457"/>
                    <a:pt x="79416" y="26440"/>
                    <a:pt x="80291" y="26440"/>
                  </a:cubicBezTo>
                  <a:cubicBezTo>
                    <a:pt x="80116" y="26101"/>
                    <a:pt x="80116" y="25423"/>
                    <a:pt x="80466" y="25423"/>
                  </a:cubicBezTo>
                  <a:cubicBezTo>
                    <a:pt x="80466" y="25423"/>
                    <a:pt x="80641" y="25423"/>
                    <a:pt x="80816" y="26101"/>
                  </a:cubicBezTo>
                  <a:cubicBezTo>
                    <a:pt x="80991" y="26101"/>
                    <a:pt x="80991" y="26101"/>
                    <a:pt x="80991" y="26101"/>
                  </a:cubicBezTo>
                  <a:cubicBezTo>
                    <a:pt x="81690" y="26101"/>
                    <a:pt x="83790" y="22711"/>
                    <a:pt x="83790" y="21694"/>
                  </a:cubicBezTo>
                  <a:cubicBezTo>
                    <a:pt x="83790" y="20677"/>
                    <a:pt x="82565" y="19661"/>
                    <a:pt x="82565" y="19322"/>
                  </a:cubicBezTo>
                  <a:cubicBezTo>
                    <a:pt x="82565" y="18644"/>
                    <a:pt x="82040" y="16949"/>
                    <a:pt x="83440" y="15593"/>
                  </a:cubicBezTo>
                  <a:cubicBezTo>
                    <a:pt x="83790" y="14576"/>
                    <a:pt x="83440" y="14915"/>
                    <a:pt x="83440" y="13220"/>
                  </a:cubicBezTo>
                  <a:cubicBezTo>
                    <a:pt x="81865" y="13220"/>
                    <a:pt x="82390" y="10847"/>
                    <a:pt x="80291" y="10847"/>
                  </a:cubicBezTo>
                  <a:cubicBezTo>
                    <a:pt x="79941" y="10508"/>
                    <a:pt x="79591" y="10169"/>
                    <a:pt x="79067" y="10169"/>
                  </a:cubicBezTo>
                  <a:cubicBezTo>
                    <a:pt x="78542" y="10169"/>
                    <a:pt x="77842" y="10847"/>
                    <a:pt x="77842" y="11864"/>
                  </a:cubicBezTo>
                  <a:cubicBezTo>
                    <a:pt x="77842" y="13220"/>
                    <a:pt x="78542" y="13559"/>
                    <a:pt x="78542" y="14576"/>
                  </a:cubicBezTo>
                  <a:cubicBezTo>
                    <a:pt x="78542" y="15593"/>
                    <a:pt x="77492" y="15593"/>
                    <a:pt x="77142" y="16610"/>
                  </a:cubicBezTo>
                  <a:cubicBezTo>
                    <a:pt x="76793" y="17966"/>
                    <a:pt x="76967" y="19322"/>
                    <a:pt x="76268" y="21016"/>
                  </a:cubicBezTo>
                  <a:cubicBezTo>
                    <a:pt x="75918" y="21694"/>
                    <a:pt x="75743" y="22033"/>
                    <a:pt x="75393" y="22033"/>
                  </a:cubicBezTo>
                  <a:cubicBezTo>
                    <a:pt x="74518" y="22033"/>
                    <a:pt x="73644" y="19322"/>
                    <a:pt x="73644" y="18305"/>
                  </a:cubicBezTo>
                  <a:cubicBezTo>
                    <a:pt x="73644" y="17288"/>
                    <a:pt x="74518" y="17288"/>
                    <a:pt x="74518" y="15932"/>
                  </a:cubicBezTo>
                  <a:cubicBezTo>
                    <a:pt x="74518" y="15254"/>
                    <a:pt x="72944" y="12542"/>
                    <a:pt x="72594" y="12542"/>
                  </a:cubicBezTo>
                  <a:cubicBezTo>
                    <a:pt x="71195" y="12542"/>
                    <a:pt x="72244" y="16610"/>
                    <a:pt x="70670" y="16610"/>
                  </a:cubicBezTo>
                  <a:cubicBezTo>
                    <a:pt x="70670" y="15254"/>
                    <a:pt x="70495" y="13898"/>
                    <a:pt x="69446" y="12881"/>
                  </a:cubicBezTo>
                  <a:cubicBezTo>
                    <a:pt x="69620" y="12542"/>
                    <a:pt x="69795" y="12203"/>
                    <a:pt x="69970" y="11864"/>
                  </a:cubicBezTo>
                  <a:cubicBezTo>
                    <a:pt x="69271" y="10847"/>
                    <a:pt x="68046" y="11864"/>
                    <a:pt x="67521" y="10508"/>
                  </a:cubicBezTo>
                  <a:cubicBezTo>
                    <a:pt x="67871" y="10169"/>
                    <a:pt x="68746" y="9491"/>
                    <a:pt x="68746" y="8135"/>
                  </a:cubicBezTo>
                  <a:cubicBezTo>
                    <a:pt x="68746" y="6440"/>
                    <a:pt x="67346" y="6440"/>
                    <a:pt x="67346" y="5084"/>
                  </a:cubicBezTo>
                  <a:cubicBezTo>
                    <a:pt x="67172" y="2033"/>
                    <a:pt x="66122" y="0"/>
                    <a:pt x="64198" y="0"/>
                  </a:cubicBezTo>
                  <a:cubicBezTo>
                    <a:pt x="64198" y="0"/>
                    <a:pt x="64198" y="0"/>
                    <a:pt x="64198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130"/>
            <p:cNvSpPr/>
            <p:nvPr/>
          </p:nvSpPr>
          <p:spPr>
            <a:xfrm>
              <a:off x="2578549" y="2166938"/>
              <a:ext cx="652500" cy="471600"/>
            </a:xfrm>
            <a:custGeom>
              <a:rect b="b" l="l" r="r" t="t"/>
              <a:pathLst>
                <a:path extrusionOk="0" h="120000" w="120000">
                  <a:moveTo>
                    <a:pt x="85714" y="12718"/>
                  </a:moveTo>
                  <a:cubicBezTo>
                    <a:pt x="85714" y="12718"/>
                    <a:pt x="85714" y="12718"/>
                    <a:pt x="85714" y="12718"/>
                  </a:cubicBezTo>
                  <a:cubicBezTo>
                    <a:pt x="85714" y="12718"/>
                    <a:pt x="85714" y="12718"/>
                    <a:pt x="85714" y="12718"/>
                  </a:cubicBezTo>
                  <a:cubicBezTo>
                    <a:pt x="85714" y="12718"/>
                    <a:pt x="85714" y="12718"/>
                    <a:pt x="85714" y="12718"/>
                  </a:cubicBezTo>
                  <a:cubicBezTo>
                    <a:pt x="85714" y="12718"/>
                    <a:pt x="85714" y="12718"/>
                    <a:pt x="85714" y="12718"/>
                  </a:cubicBezTo>
                  <a:cubicBezTo>
                    <a:pt x="85714" y="12718"/>
                    <a:pt x="85714" y="12718"/>
                    <a:pt x="85714" y="12718"/>
                  </a:cubicBezTo>
                  <a:moveTo>
                    <a:pt x="34684" y="0"/>
                  </a:moveTo>
                  <a:cubicBezTo>
                    <a:pt x="33089" y="0"/>
                    <a:pt x="31893" y="3317"/>
                    <a:pt x="29900" y="4423"/>
                  </a:cubicBezTo>
                  <a:cubicBezTo>
                    <a:pt x="29501" y="4423"/>
                    <a:pt x="29102" y="4423"/>
                    <a:pt x="28704" y="4423"/>
                  </a:cubicBezTo>
                  <a:cubicBezTo>
                    <a:pt x="28305" y="4423"/>
                    <a:pt x="27906" y="4423"/>
                    <a:pt x="27906" y="4423"/>
                  </a:cubicBezTo>
                  <a:cubicBezTo>
                    <a:pt x="27508" y="4423"/>
                    <a:pt x="27109" y="4423"/>
                    <a:pt x="26710" y="4423"/>
                  </a:cubicBezTo>
                  <a:cubicBezTo>
                    <a:pt x="26710" y="4423"/>
                    <a:pt x="26312" y="4423"/>
                    <a:pt x="25913" y="4423"/>
                  </a:cubicBezTo>
                  <a:cubicBezTo>
                    <a:pt x="19933" y="7188"/>
                    <a:pt x="14750" y="13271"/>
                    <a:pt x="11561" y="19354"/>
                  </a:cubicBezTo>
                  <a:cubicBezTo>
                    <a:pt x="5182" y="19354"/>
                    <a:pt x="5182" y="19354"/>
                    <a:pt x="5182" y="19354"/>
                  </a:cubicBezTo>
                  <a:cubicBezTo>
                    <a:pt x="5182" y="19907"/>
                    <a:pt x="3588" y="23778"/>
                    <a:pt x="3588" y="23778"/>
                  </a:cubicBezTo>
                  <a:cubicBezTo>
                    <a:pt x="3588" y="24884"/>
                    <a:pt x="7973" y="26543"/>
                    <a:pt x="9568" y="27096"/>
                  </a:cubicBezTo>
                  <a:cubicBezTo>
                    <a:pt x="10764" y="28202"/>
                    <a:pt x="11960" y="33179"/>
                    <a:pt x="12757" y="33732"/>
                  </a:cubicBezTo>
                  <a:cubicBezTo>
                    <a:pt x="15946" y="35944"/>
                    <a:pt x="18338" y="35944"/>
                    <a:pt x="19534" y="40921"/>
                  </a:cubicBezTo>
                  <a:cubicBezTo>
                    <a:pt x="19136" y="41474"/>
                    <a:pt x="18737" y="41474"/>
                    <a:pt x="18737" y="41474"/>
                  </a:cubicBezTo>
                  <a:cubicBezTo>
                    <a:pt x="17940" y="41474"/>
                    <a:pt x="17541" y="40921"/>
                    <a:pt x="16345" y="40921"/>
                  </a:cubicBezTo>
                  <a:cubicBezTo>
                    <a:pt x="15548" y="40921"/>
                    <a:pt x="14750" y="41474"/>
                    <a:pt x="14352" y="41474"/>
                  </a:cubicBezTo>
                  <a:cubicBezTo>
                    <a:pt x="13156" y="41474"/>
                    <a:pt x="12358" y="40921"/>
                    <a:pt x="12358" y="37603"/>
                  </a:cubicBezTo>
                  <a:cubicBezTo>
                    <a:pt x="10365" y="37603"/>
                    <a:pt x="10365" y="37603"/>
                    <a:pt x="10365" y="37603"/>
                  </a:cubicBezTo>
                  <a:cubicBezTo>
                    <a:pt x="7574" y="39815"/>
                    <a:pt x="2790" y="42027"/>
                    <a:pt x="0" y="44239"/>
                  </a:cubicBezTo>
                  <a:cubicBezTo>
                    <a:pt x="797" y="45898"/>
                    <a:pt x="1594" y="47004"/>
                    <a:pt x="3588" y="47004"/>
                  </a:cubicBezTo>
                  <a:cubicBezTo>
                    <a:pt x="3189" y="47557"/>
                    <a:pt x="3189" y="48110"/>
                    <a:pt x="3189" y="48663"/>
                  </a:cubicBezTo>
                  <a:cubicBezTo>
                    <a:pt x="3189" y="49769"/>
                    <a:pt x="4385" y="50322"/>
                    <a:pt x="4784" y="53087"/>
                  </a:cubicBezTo>
                  <a:cubicBezTo>
                    <a:pt x="5581" y="53087"/>
                    <a:pt x="8372" y="53087"/>
                    <a:pt x="10764" y="53087"/>
                  </a:cubicBezTo>
                  <a:cubicBezTo>
                    <a:pt x="10764" y="52534"/>
                    <a:pt x="11162" y="52534"/>
                    <a:pt x="11162" y="52534"/>
                  </a:cubicBezTo>
                  <a:cubicBezTo>
                    <a:pt x="12358" y="52534"/>
                    <a:pt x="13554" y="54193"/>
                    <a:pt x="15149" y="54193"/>
                  </a:cubicBezTo>
                  <a:cubicBezTo>
                    <a:pt x="17541" y="54193"/>
                    <a:pt x="18338" y="51428"/>
                    <a:pt x="20332" y="51428"/>
                  </a:cubicBezTo>
                  <a:cubicBezTo>
                    <a:pt x="20730" y="51428"/>
                    <a:pt x="20730" y="51428"/>
                    <a:pt x="21129" y="51428"/>
                  </a:cubicBezTo>
                  <a:cubicBezTo>
                    <a:pt x="21129" y="51428"/>
                    <a:pt x="21528" y="51428"/>
                    <a:pt x="21926" y="51428"/>
                  </a:cubicBezTo>
                  <a:cubicBezTo>
                    <a:pt x="21926" y="53640"/>
                    <a:pt x="21926" y="53640"/>
                    <a:pt x="21926" y="53640"/>
                  </a:cubicBezTo>
                  <a:cubicBezTo>
                    <a:pt x="21528" y="53087"/>
                    <a:pt x="21528" y="53087"/>
                    <a:pt x="21129" y="53087"/>
                  </a:cubicBezTo>
                  <a:cubicBezTo>
                    <a:pt x="21129" y="53087"/>
                    <a:pt x="20730" y="53087"/>
                    <a:pt x="20332" y="53640"/>
                  </a:cubicBezTo>
                  <a:cubicBezTo>
                    <a:pt x="20332" y="54193"/>
                    <a:pt x="21926" y="56405"/>
                    <a:pt x="21926" y="57511"/>
                  </a:cubicBezTo>
                  <a:cubicBezTo>
                    <a:pt x="21926" y="59723"/>
                    <a:pt x="14352" y="63594"/>
                    <a:pt x="13554" y="63594"/>
                  </a:cubicBezTo>
                  <a:cubicBezTo>
                    <a:pt x="11162" y="63594"/>
                    <a:pt x="4784" y="67465"/>
                    <a:pt x="4784" y="72442"/>
                  </a:cubicBezTo>
                  <a:cubicBezTo>
                    <a:pt x="4784" y="74654"/>
                    <a:pt x="8372" y="75760"/>
                    <a:pt x="9568" y="79078"/>
                  </a:cubicBezTo>
                  <a:cubicBezTo>
                    <a:pt x="8770" y="79078"/>
                    <a:pt x="8372" y="79631"/>
                    <a:pt x="7574" y="79631"/>
                  </a:cubicBezTo>
                  <a:cubicBezTo>
                    <a:pt x="8372" y="80737"/>
                    <a:pt x="13953" y="86820"/>
                    <a:pt x="15149" y="86820"/>
                  </a:cubicBezTo>
                  <a:cubicBezTo>
                    <a:pt x="15946" y="86820"/>
                    <a:pt x="16744" y="84055"/>
                    <a:pt x="17541" y="84055"/>
                  </a:cubicBezTo>
                  <a:cubicBezTo>
                    <a:pt x="18737" y="84055"/>
                    <a:pt x="18338" y="86267"/>
                    <a:pt x="18338" y="86267"/>
                  </a:cubicBezTo>
                  <a:cubicBezTo>
                    <a:pt x="18338" y="87926"/>
                    <a:pt x="18338" y="87926"/>
                    <a:pt x="18338" y="89585"/>
                  </a:cubicBezTo>
                  <a:cubicBezTo>
                    <a:pt x="18338" y="90691"/>
                    <a:pt x="18737" y="93456"/>
                    <a:pt x="19534" y="93456"/>
                  </a:cubicBezTo>
                  <a:cubicBezTo>
                    <a:pt x="19933" y="93456"/>
                    <a:pt x="20730" y="92350"/>
                    <a:pt x="21129" y="92350"/>
                  </a:cubicBezTo>
                  <a:cubicBezTo>
                    <a:pt x="21926" y="92350"/>
                    <a:pt x="21528" y="92350"/>
                    <a:pt x="22724" y="92350"/>
                  </a:cubicBezTo>
                  <a:cubicBezTo>
                    <a:pt x="22724" y="91797"/>
                    <a:pt x="22724" y="90691"/>
                    <a:pt x="22724" y="90138"/>
                  </a:cubicBezTo>
                  <a:cubicBezTo>
                    <a:pt x="24717" y="91797"/>
                    <a:pt x="25514" y="92903"/>
                    <a:pt x="28305" y="94562"/>
                  </a:cubicBezTo>
                  <a:cubicBezTo>
                    <a:pt x="28305" y="93456"/>
                    <a:pt x="28704" y="92903"/>
                    <a:pt x="29102" y="91244"/>
                  </a:cubicBezTo>
                  <a:cubicBezTo>
                    <a:pt x="29900" y="91797"/>
                    <a:pt x="30697" y="92903"/>
                    <a:pt x="31893" y="92903"/>
                  </a:cubicBezTo>
                  <a:cubicBezTo>
                    <a:pt x="33887" y="92903"/>
                    <a:pt x="34684" y="91797"/>
                    <a:pt x="36279" y="90691"/>
                  </a:cubicBezTo>
                  <a:cubicBezTo>
                    <a:pt x="37873" y="90691"/>
                    <a:pt x="37873" y="90691"/>
                    <a:pt x="37873" y="90691"/>
                  </a:cubicBezTo>
                  <a:cubicBezTo>
                    <a:pt x="35083" y="92903"/>
                    <a:pt x="35083" y="97880"/>
                    <a:pt x="32691" y="100092"/>
                  </a:cubicBezTo>
                  <a:cubicBezTo>
                    <a:pt x="29900" y="102304"/>
                    <a:pt x="25514" y="105069"/>
                    <a:pt x="23521" y="108940"/>
                  </a:cubicBezTo>
                  <a:cubicBezTo>
                    <a:pt x="22325" y="111152"/>
                    <a:pt x="19933" y="109493"/>
                    <a:pt x="18338" y="111152"/>
                  </a:cubicBezTo>
                  <a:cubicBezTo>
                    <a:pt x="16744" y="111705"/>
                    <a:pt x="15946" y="115023"/>
                    <a:pt x="14352" y="116129"/>
                  </a:cubicBezTo>
                  <a:cubicBezTo>
                    <a:pt x="12757" y="117788"/>
                    <a:pt x="10365" y="116682"/>
                    <a:pt x="9169" y="119447"/>
                  </a:cubicBezTo>
                  <a:cubicBezTo>
                    <a:pt x="9568" y="119447"/>
                    <a:pt x="10365" y="120000"/>
                    <a:pt x="10764" y="120000"/>
                  </a:cubicBezTo>
                  <a:cubicBezTo>
                    <a:pt x="14352" y="120000"/>
                    <a:pt x="16744" y="114470"/>
                    <a:pt x="20332" y="113917"/>
                  </a:cubicBezTo>
                  <a:cubicBezTo>
                    <a:pt x="23521" y="113364"/>
                    <a:pt x="27508" y="111705"/>
                    <a:pt x="29102" y="108940"/>
                  </a:cubicBezTo>
                  <a:cubicBezTo>
                    <a:pt x="31096" y="106728"/>
                    <a:pt x="34684" y="105069"/>
                    <a:pt x="36677" y="102304"/>
                  </a:cubicBezTo>
                  <a:cubicBezTo>
                    <a:pt x="37475" y="100645"/>
                    <a:pt x="37873" y="98986"/>
                    <a:pt x="39468" y="98433"/>
                  </a:cubicBezTo>
                  <a:cubicBezTo>
                    <a:pt x="41860" y="96774"/>
                    <a:pt x="44252" y="95668"/>
                    <a:pt x="44252" y="91797"/>
                  </a:cubicBezTo>
                  <a:cubicBezTo>
                    <a:pt x="44252" y="91244"/>
                    <a:pt x="44252" y="90138"/>
                    <a:pt x="44252" y="89585"/>
                  </a:cubicBezTo>
                  <a:cubicBezTo>
                    <a:pt x="44252" y="84608"/>
                    <a:pt x="51827" y="75760"/>
                    <a:pt x="54617" y="75760"/>
                  </a:cubicBezTo>
                  <a:cubicBezTo>
                    <a:pt x="55016" y="75760"/>
                    <a:pt x="55016" y="75760"/>
                    <a:pt x="55813" y="75760"/>
                  </a:cubicBezTo>
                  <a:cubicBezTo>
                    <a:pt x="55813" y="76313"/>
                    <a:pt x="55813" y="76866"/>
                    <a:pt x="55813" y="77419"/>
                  </a:cubicBezTo>
                  <a:cubicBezTo>
                    <a:pt x="52624" y="78525"/>
                    <a:pt x="51029" y="81290"/>
                    <a:pt x="51029" y="85161"/>
                  </a:cubicBezTo>
                  <a:cubicBezTo>
                    <a:pt x="51029" y="85714"/>
                    <a:pt x="50232" y="85714"/>
                    <a:pt x="51029" y="86820"/>
                  </a:cubicBezTo>
                  <a:cubicBezTo>
                    <a:pt x="50631" y="86820"/>
                    <a:pt x="50232" y="87373"/>
                    <a:pt x="50232" y="87926"/>
                  </a:cubicBezTo>
                  <a:cubicBezTo>
                    <a:pt x="50232" y="88479"/>
                    <a:pt x="50631" y="89032"/>
                    <a:pt x="51029" y="89032"/>
                  </a:cubicBezTo>
                  <a:cubicBezTo>
                    <a:pt x="53820" y="89032"/>
                    <a:pt x="60996" y="83502"/>
                    <a:pt x="62591" y="80184"/>
                  </a:cubicBezTo>
                  <a:cubicBezTo>
                    <a:pt x="61794" y="79631"/>
                    <a:pt x="61794" y="79078"/>
                    <a:pt x="61395" y="77972"/>
                  </a:cubicBezTo>
                  <a:cubicBezTo>
                    <a:pt x="62192" y="77419"/>
                    <a:pt x="64584" y="76866"/>
                    <a:pt x="65780" y="75760"/>
                  </a:cubicBezTo>
                  <a:cubicBezTo>
                    <a:pt x="67774" y="81290"/>
                    <a:pt x="72956" y="81843"/>
                    <a:pt x="76544" y="83502"/>
                  </a:cubicBezTo>
                  <a:cubicBezTo>
                    <a:pt x="82923" y="83502"/>
                    <a:pt x="82923" y="83502"/>
                    <a:pt x="82923" y="83502"/>
                  </a:cubicBezTo>
                  <a:cubicBezTo>
                    <a:pt x="86112" y="86267"/>
                    <a:pt x="90099" y="86267"/>
                    <a:pt x="92890" y="89032"/>
                  </a:cubicBezTo>
                  <a:cubicBezTo>
                    <a:pt x="94086" y="90691"/>
                    <a:pt x="95681" y="95115"/>
                    <a:pt x="98073" y="95115"/>
                  </a:cubicBezTo>
                  <a:cubicBezTo>
                    <a:pt x="99269" y="95115"/>
                    <a:pt x="99667" y="93456"/>
                    <a:pt x="99667" y="92350"/>
                  </a:cubicBezTo>
                  <a:cubicBezTo>
                    <a:pt x="100863" y="93456"/>
                    <a:pt x="101661" y="94562"/>
                    <a:pt x="103255" y="94562"/>
                  </a:cubicBezTo>
                  <a:cubicBezTo>
                    <a:pt x="103255" y="94562"/>
                    <a:pt x="103654" y="94009"/>
                    <a:pt x="103654" y="94009"/>
                  </a:cubicBezTo>
                  <a:cubicBezTo>
                    <a:pt x="104053" y="94009"/>
                    <a:pt x="104850" y="95115"/>
                    <a:pt x="105249" y="95668"/>
                  </a:cubicBezTo>
                  <a:cubicBezTo>
                    <a:pt x="104850" y="96221"/>
                    <a:pt x="104053" y="97327"/>
                    <a:pt x="104053" y="98986"/>
                  </a:cubicBezTo>
                  <a:cubicBezTo>
                    <a:pt x="104053" y="100092"/>
                    <a:pt x="105249" y="101198"/>
                    <a:pt x="105647" y="101198"/>
                  </a:cubicBezTo>
                  <a:cubicBezTo>
                    <a:pt x="107242" y="101198"/>
                    <a:pt x="106843" y="99539"/>
                    <a:pt x="108837" y="99539"/>
                  </a:cubicBezTo>
                  <a:cubicBezTo>
                    <a:pt x="108837" y="99539"/>
                    <a:pt x="108837" y="100092"/>
                    <a:pt x="108837" y="101198"/>
                  </a:cubicBezTo>
                  <a:cubicBezTo>
                    <a:pt x="108837" y="102304"/>
                    <a:pt x="107242" y="102857"/>
                    <a:pt x="107242" y="103963"/>
                  </a:cubicBezTo>
                  <a:cubicBezTo>
                    <a:pt x="107242" y="105069"/>
                    <a:pt x="107641" y="106175"/>
                    <a:pt x="109235" y="106175"/>
                  </a:cubicBezTo>
                  <a:cubicBezTo>
                    <a:pt x="111229" y="106175"/>
                    <a:pt x="112425" y="106175"/>
                    <a:pt x="112425" y="108940"/>
                  </a:cubicBezTo>
                  <a:cubicBezTo>
                    <a:pt x="112425" y="110046"/>
                    <a:pt x="112425" y="109493"/>
                    <a:pt x="112425" y="111152"/>
                  </a:cubicBezTo>
                  <a:cubicBezTo>
                    <a:pt x="112425" y="112811"/>
                    <a:pt x="115614" y="115576"/>
                    <a:pt x="117209" y="115576"/>
                  </a:cubicBezTo>
                  <a:cubicBezTo>
                    <a:pt x="118006" y="115576"/>
                    <a:pt x="118006" y="115576"/>
                    <a:pt x="118405" y="115576"/>
                  </a:cubicBezTo>
                  <a:cubicBezTo>
                    <a:pt x="118405" y="114470"/>
                    <a:pt x="120000" y="113917"/>
                    <a:pt x="120000" y="112258"/>
                  </a:cubicBezTo>
                  <a:cubicBezTo>
                    <a:pt x="120000" y="112258"/>
                    <a:pt x="120000" y="112258"/>
                    <a:pt x="120000" y="112258"/>
                  </a:cubicBezTo>
                  <a:cubicBezTo>
                    <a:pt x="120000" y="108940"/>
                    <a:pt x="118006" y="108387"/>
                    <a:pt x="117209" y="106728"/>
                  </a:cubicBezTo>
                  <a:cubicBezTo>
                    <a:pt x="116411" y="105622"/>
                    <a:pt x="115215" y="106175"/>
                    <a:pt x="114418" y="105069"/>
                  </a:cubicBezTo>
                  <a:cubicBezTo>
                    <a:pt x="113222" y="103410"/>
                    <a:pt x="112425" y="101198"/>
                    <a:pt x="112026" y="99539"/>
                  </a:cubicBezTo>
                  <a:cubicBezTo>
                    <a:pt x="111627" y="97880"/>
                    <a:pt x="110830" y="97327"/>
                    <a:pt x="110830" y="96774"/>
                  </a:cubicBezTo>
                  <a:cubicBezTo>
                    <a:pt x="107641" y="90691"/>
                    <a:pt x="106046" y="89032"/>
                    <a:pt x="102857" y="84608"/>
                  </a:cubicBezTo>
                  <a:cubicBezTo>
                    <a:pt x="102059" y="85161"/>
                    <a:pt x="101262" y="85161"/>
                    <a:pt x="100465" y="85161"/>
                  </a:cubicBezTo>
                  <a:cubicBezTo>
                    <a:pt x="98870" y="85714"/>
                    <a:pt x="98870" y="89032"/>
                    <a:pt x="97275" y="89032"/>
                  </a:cubicBezTo>
                  <a:cubicBezTo>
                    <a:pt x="95282" y="89032"/>
                    <a:pt x="92890" y="85161"/>
                    <a:pt x="91694" y="82949"/>
                  </a:cubicBezTo>
                  <a:cubicBezTo>
                    <a:pt x="91295" y="81290"/>
                    <a:pt x="90099" y="81290"/>
                    <a:pt x="88903" y="81290"/>
                  </a:cubicBezTo>
                  <a:cubicBezTo>
                    <a:pt x="88903" y="81290"/>
                    <a:pt x="88504" y="81290"/>
                    <a:pt x="88504" y="81290"/>
                  </a:cubicBezTo>
                  <a:cubicBezTo>
                    <a:pt x="88106" y="81290"/>
                    <a:pt x="88106" y="81290"/>
                    <a:pt x="87707" y="81290"/>
                  </a:cubicBezTo>
                  <a:cubicBezTo>
                    <a:pt x="86910" y="81290"/>
                    <a:pt x="86112" y="81290"/>
                    <a:pt x="85714" y="80737"/>
                  </a:cubicBezTo>
                  <a:cubicBezTo>
                    <a:pt x="85714" y="12718"/>
                    <a:pt x="85714" y="12718"/>
                    <a:pt x="85714" y="12718"/>
                  </a:cubicBezTo>
                  <a:cubicBezTo>
                    <a:pt x="85714" y="12718"/>
                    <a:pt x="85714" y="12718"/>
                    <a:pt x="85714" y="12718"/>
                  </a:cubicBezTo>
                  <a:cubicBezTo>
                    <a:pt x="82923" y="11612"/>
                    <a:pt x="81727" y="9953"/>
                    <a:pt x="78538" y="9953"/>
                  </a:cubicBezTo>
                  <a:cubicBezTo>
                    <a:pt x="76544" y="9953"/>
                    <a:pt x="75348" y="11059"/>
                    <a:pt x="72956" y="11059"/>
                  </a:cubicBezTo>
                  <a:cubicBezTo>
                    <a:pt x="69767" y="11059"/>
                    <a:pt x="62591" y="9953"/>
                    <a:pt x="60598" y="7188"/>
                  </a:cubicBezTo>
                  <a:cubicBezTo>
                    <a:pt x="51827" y="7188"/>
                    <a:pt x="51827" y="7188"/>
                    <a:pt x="51827" y="7188"/>
                  </a:cubicBezTo>
                  <a:cubicBezTo>
                    <a:pt x="50232" y="6082"/>
                    <a:pt x="49833" y="4976"/>
                    <a:pt x="48239" y="3870"/>
                  </a:cubicBezTo>
                  <a:cubicBezTo>
                    <a:pt x="42657" y="3870"/>
                    <a:pt x="42657" y="3870"/>
                    <a:pt x="42657" y="3870"/>
                  </a:cubicBezTo>
                  <a:cubicBezTo>
                    <a:pt x="41860" y="3317"/>
                    <a:pt x="41461" y="2764"/>
                    <a:pt x="40265" y="2211"/>
                  </a:cubicBezTo>
                  <a:cubicBezTo>
                    <a:pt x="39468" y="3317"/>
                    <a:pt x="38671" y="4423"/>
                    <a:pt x="37873" y="4423"/>
                  </a:cubicBezTo>
                  <a:cubicBezTo>
                    <a:pt x="37475" y="4423"/>
                    <a:pt x="37475" y="4423"/>
                    <a:pt x="37475" y="4423"/>
                  </a:cubicBezTo>
                  <a:cubicBezTo>
                    <a:pt x="37475" y="3870"/>
                    <a:pt x="37873" y="3317"/>
                    <a:pt x="38272" y="2211"/>
                  </a:cubicBezTo>
                  <a:cubicBezTo>
                    <a:pt x="36677" y="1658"/>
                    <a:pt x="36279" y="0"/>
                    <a:pt x="34684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130"/>
            <p:cNvSpPr/>
            <p:nvPr/>
          </p:nvSpPr>
          <p:spPr>
            <a:xfrm>
              <a:off x="3165923" y="2589213"/>
              <a:ext cx="31800" cy="38100"/>
            </a:xfrm>
            <a:custGeom>
              <a:rect b="b" l="l" r="r" t="t"/>
              <a:pathLst>
                <a:path extrusionOk="0" h="120000" w="120000">
                  <a:moveTo>
                    <a:pt x="25714" y="0"/>
                  </a:moveTo>
                  <a:cubicBezTo>
                    <a:pt x="8571" y="0"/>
                    <a:pt x="0" y="6666"/>
                    <a:pt x="0" y="40000"/>
                  </a:cubicBezTo>
                  <a:cubicBezTo>
                    <a:pt x="8571" y="33333"/>
                    <a:pt x="17142" y="33333"/>
                    <a:pt x="17142" y="33333"/>
                  </a:cubicBezTo>
                  <a:cubicBezTo>
                    <a:pt x="25714" y="33333"/>
                    <a:pt x="34285" y="40000"/>
                    <a:pt x="51428" y="40000"/>
                  </a:cubicBezTo>
                  <a:cubicBezTo>
                    <a:pt x="51428" y="53333"/>
                    <a:pt x="51428" y="66666"/>
                    <a:pt x="51428" y="80000"/>
                  </a:cubicBezTo>
                  <a:cubicBezTo>
                    <a:pt x="51428" y="80000"/>
                    <a:pt x="77142" y="120000"/>
                    <a:pt x="102857" y="120000"/>
                  </a:cubicBezTo>
                  <a:cubicBezTo>
                    <a:pt x="111428" y="120000"/>
                    <a:pt x="119999" y="113333"/>
                    <a:pt x="119999" y="100000"/>
                  </a:cubicBezTo>
                  <a:cubicBezTo>
                    <a:pt x="119999" y="60000"/>
                    <a:pt x="59999" y="53333"/>
                    <a:pt x="59999" y="6666"/>
                  </a:cubicBezTo>
                  <a:cubicBezTo>
                    <a:pt x="51428" y="0"/>
                    <a:pt x="34285" y="0"/>
                    <a:pt x="25714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130"/>
            <p:cNvSpPr/>
            <p:nvPr/>
          </p:nvSpPr>
          <p:spPr>
            <a:xfrm>
              <a:off x="3121473" y="2541588"/>
              <a:ext cx="31800" cy="492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72000" y="5217"/>
                    <a:pt x="64000" y="5217"/>
                    <a:pt x="64000" y="5217"/>
                  </a:cubicBezTo>
                  <a:cubicBezTo>
                    <a:pt x="56000" y="5217"/>
                    <a:pt x="56000" y="0"/>
                    <a:pt x="24000" y="0"/>
                  </a:cubicBezTo>
                  <a:cubicBezTo>
                    <a:pt x="16000" y="0"/>
                    <a:pt x="0" y="0"/>
                    <a:pt x="0" y="15652"/>
                  </a:cubicBezTo>
                  <a:cubicBezTo>
                    <a:pt x="0" y="36521"/>
                    <a:pt x="24000" y="57391"/>
                    <a:pt x="64000" y="57391"/>
                  </a:cubicBezTo>
                  <a:cubicBezTo>
                    <a:pt x="64000" y="83478"/>
                    <a:pt x="72000" y="99130"/>
                    <a:pt x="96000" y="120000"/>
                  </a:cubicBezTo>
                  <a:cubicBezTo>
                    <a:pt x="120000" y="104347"/>
                    <a:pt x="96000" y="83478"/>
                    <a:pt x="104000" y="62608"/>
                  </a:cubicBezTo>
                  <a:cubicBezTo>
                    <a:pt x="96000" y="62608"/>
                    <a:pt x="88000" y="62608"/>
                    <a:pt x="88000" y="62608"/>
                  </a:cubicBezTo>
                  <a:cubicBezTo>
                    <a:pt x="80000" y="62608"/>
                    <a:pt x="80000" y="62608"/>
                    <a:pt x="80000" y="62608"/>
                  </a:cubicBezTo>
                  <a:cubicBezTo>
                    <a:pt x="64000" y="36521"/>
                    <a:pt x="80000" y="36521"/>
                    <a:pt x="8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130"/>
            <p:cNvSpPr/>
            <p:nvPr/>
          </p:nvSpPr>
          <p:spPr>
            <a:xfrm>
              <a:off x="3418335" y="2079625"/>
              <a:ext cx="324000" cy="169800"/>
            </a:xfrm>
            <a:custGeom>
              <a:rect b="b" l="l" r="r" t="t"/>
              <a:pathLst>
                <a:path extrusionOk="0" h="120000" w="120000">
                  <a:moveTo>
                    <a:pt x="86979" y="0"/>
                  </a:moveTo>
                  <a:cubicBezTo>
                    <a:pt x="83758" y="0"/>
                    <a:pt x="80536" y="3076"/>
                    <a:pt x="80536" y="7692"/>
                  </a:cubicBezTo>
                  <a:cubicBezTo>
                    <a:pt x="80536" y="9230"/>
                    <a:pt x="80536" y="10769"/>
                    <a:pt x="80536" y="10769"/>
                  </a:cubicBezTo>
                  <a:cubicBezTo>
                    <a:pt x="78926" y="12307"/>
                    <a:pt x="78926" y="12307"/>
                    <a:pt x="78120" y="12307"/>
                  </a:cubicBezTo>
                  <a:cubicBezTo>
                    <a:pt x="77315" y="12307"/>
                    <a:pt x="76510" y="10769"/>
                    <a:pt x="74093" y="10769"/>
                  </a:cubicBezTo>
                  <a:cubicBezTo>
                    <a:pt x="72483" y="10769"/>
                    <a:pt x="70067" y="13846"/>
                    <a:pt x="70067" y="16923"/>
                  </a:cubicBezTo>
                  <a:cubicBezTo>
                    <a:pt x="70067" y="21538"/>
                    <a:pt x="73288" y="41538"/>
                    <a:pt x="74899" y="47692"/>
                  </a:cubicBezTo>
                  <a:cubicBezTo>
                    <a:pt x="74093" y="49230"/>
                    <a:pt x="74093" y="50769"/>
                    <a:pt x="72483" y="50769"/>
                  </a:cubicBezTo>
                  <a:cubicBezTo>
                    <a:pt x="68456" y="50769"/>
                    <a:pt x="70067" y="40000"/>
                    <a:pt x="68456" y="33846"/>
                  </a:cubicBezTo>
                  <a:cubicBezTo>
                    <a:pt x="66845" y="29230"/>
                    <a:pt x="64429" y="24615"/>
                    <a:pt x="61208" y="23076"/>
                  </a:cubicBezTo>
                  <a:cubicBezTo>
                    <a:pt x="55570" y="23076"/>
                    <a:pt x="55570" y="23076"/>
                    <a:pt x="55570" y="23076"/>
                  </a:cubicBezTo>
                  <a:cubicBezTo>
                    <a:pt x="56375" y="24615"/>
                    <a:pt x="56375" y="26153"/>
                    <a:pt x="57181" y="30769"/>
                  </a:cubicBezTo>
                  <a:cubicBezTo>
                    <a:pt x="54765" y="30769"/>
                    <a:pt x="52348" y="32307"/>
                    <a:pt x="49932" y="33846"/>
                  </a:cubicBezTo>
                  <a:cubicBezTo>
                    <a:pt x="48322" y="26153"/>
                    <a:pt x="45906" y="20000"/>
                    <a:pt x="40268" y="20000"/>
                  </a:cubicBezTo>
                  <a:cubicBezTo>
                    <a:pt x="36241" y="20000"/>
                    <a:pt x="34630" y="26153"/>
                    <a:pt x="33020" y="27692"/>
                  </a:cubicBezTo>
                  <a:cubicBezTo>
                    <a:pt x="32214" y="26153"/>
                    <a:pt x="32214" y="12307"/>
                    <a:pt x="28993" y="12307"/>
                  </a:cubicBezTo>
                  <a:cubicBezTo>
                    <a:pt x="20939" y="12307"/>
                    <a:pt x="0" y="29230"/>
                    <a:pt x="0" y="49230"/>
                  </a:cubicBezTo>
                  <a:cubicBezTo>
                    <a:pt x="0" y="52307"/>
                    <a:pt x="4026" y="58461"/>
                    <a:pt x="7248" y="58461"/>
                  </a:cubicBezTo>
                  <a:cubicBezTo>
                    <a:pt x="8859" y="58461"/>
                    <a:pt x="9664" y="58461"/>
                    <a:pt x="11275" y="58461"/>
                  </a:cubicBezTo>
                  <a:cubicBezTo>
                    <a:pt x="12080" y="58461"/>
                    <a:pt x="13691" y="58461"/>
                    <a:pt x="14496" y="58461"/>
                  </a:cubicBezTo>
                  <a:cubicBezTo>
                    <a:pt x="12080" y="61538"/>
                    <a:pt x="5637" y="58461"/>
                    <a:pt x="5637" y="67692"/>
                  </a:cubicBezTo>
                  <a:cubicBezTo>
                    <a:pt x="5637" y="75384"/>
                    <a:pt x="9664" y="76923"/>
                    <a:pt x="14496" y="76923"/>
                  </a:cubicBezTo>
                  <a:cubicBezTo>
                    <a:pt x="17718" y="76923"/>
                    <a:pt x="20939" y="75384"/>
                    <a:pt x="23355" y="75384"/>
                  </a:cubicBezTo>
                  <a:cubicBezTo>
                    <a:pt x="25771" y="75384"/>
                    <a:pt x="31409" y="75384"/>
                    <a:pt x="35436" y="75384"/>
                  </a:cubicBezTo>
                  <a:cubicBezTo>
                    <a:pt x="37852" y="75384"/>
                    <a:pt x="39463" y="78461"/>
                    <a:pt x="41073" y="80000"/>
                  </a:cubicBezTo>
                  <a:cubicBezTo>
                    <a:pt x="38657" y="80000"/>
                    <a:pt x="37046" y="81538"/>
                    <a:pt x="33825" y="81538"/>
                  </a:cubicBezTo>
                  <a:cubicBezTo>
                    <a:pt x="24161" y="81538"/>
                    <a:pt x="16912" y="83076"/>
                    <a:pt x="11275" y="90769"/>
                  </a:cubicBezTo>
                  <a:cubicBezTo>
                    <a:pt x="12885" y="96923"/>
                    <a:pt x="16912" y="106153"/>
                    <a:pt x="22550" y="106153"/>
                  </a:cubicBezTo>
                  <a:cubicBezTo>
                    <a:pt x="23355" y="106153"/>
                    <a:pt x="25771" y="106153"/>
                    <a:pt x="27382" y="106153"/>
                  </a:cubicBezTo>
                  <a:cubicBezTo>
                    <a:pt x="30604" y="106153"/>
                    <a:pt x="33020" y="106153"/>
                    <a:pt x="34630" y="109230"/>
                  </a:cubicBezTo>
                  <a:cubicBezTo>
                    <a:pt x="37046" y="112307"/>
                    <a:pt x="34630" y="120000"/>
                    <a:pt x="38657" y="120000"/>
                  </a:cubicBezTo>
                  <a:cubicBezTo>
                    <a:pt x="45100" y="120000"/>
                    <a:pt x="49127" y="120000"/>
                    <a:pt x="59597" y="120000"/>
                  </a:cubicBezTo>
                  <a:cubicBezTo>
                    <a:pt x="64429" y="112307"/>
                    <a:pt x="70067" y="116923"/>
                    <a:pt x="75704" y="110769"/>
                  </a:cubicBezTo>
                  <a:cubicBezTo>
                    <a:pt x="78926" y="107692"/>
                    <a:pt x="77315" y="103076"/>
                    <a:pt x="81342" y="103076"/>
                  </a:cubicBezTo>
                  <a:cubicBezTo>
                    <a:pt x="87785" y="103076"/>
                    <a:pt x="91006" y="115384"/>
                    <a:pt x="99865" y="115384"/>
                  </a:cubicBezTo>
                  <a:cubicBezTo>
                    <a:pt x="100671" y="115384"/>
                    <a:pt x="101476" y="115384"/>
                    <a:pt x="101476" y="115384"/>
                  </a:cubicBezTo>
                  <a:cubicBezTo>
                    <a:pt x="107114" y="115384"/>
                    <a:pt x="111140" y="115384"/>
                    <a:pt x="113557" y="107692"/>
                  </a:cubicBezTo>
                  <a:cubicBezTo>
                    <a:pt x="111946" y="106153"/>
                    <a:pt x="111140" y="106153"/>
                    <a:pt x="111140" y="101538"/>
                  </a:cubicBezTo>
                  <a:cubicBezTo>
                    <a:pt x="110335" y="101538"/>
                    <a:pt x="107919" y="101538"/>
                    <a:pt x="107919" y="98461"/>
                  </a:cubicBezTo>
                  <a:cubicBezTo>
                    <a:pt x="107919" y="95384"/>
                    <a:pt x="108724" y="93846"/>
                    <a:pt x="110335" y="93846"/>
                  </a:cubicBezTo>
                  <a:cubicBezTo>
                    <a:pt x="111946" y="93846"/>
                    <a:pt x="113557" y="93846"/>
                    <a:pt x="114362" y="93846"/>
                  </a:cubicBezTo>
                  <a:cubicBezTo>
                    <a:pt x="115973" y="93846"/>
                    <a:pt x="116778" y="93846"/>
                    <a:pt x="120000" y="90769"/>
                  </a:cubicBezTo>
                  <a:cubicBezTo>
                    <a:pt x="115167" y="84615"/>
                    <a:pt x="95838" y="73846"/>
                    <a:pt x="95838" y="60000"/>
                  </a:cubicBezTo>
                  <a:cubicBezTo>
                    <a:pt x="95838" y="49230"/>
                    <a:pt x="90201" y="40000"/>
                    <a:pt x="90201" y="23076"/>
                  </a:cubicBezTo>
                  <a:cubicBezTo>
                    <a:pt x="90201" y="20000"/>
                    <a:pt x="95033" y="15384"/>
                    <a:pt x="95033" y="9230"/>
                  </a:cubicBezTo>
                  <a:cubicBezTo>
                    <a:pt x="95033" y="3076"/>
                    <a:pt x="91006" y="0"/>
                    <a:pt x="86979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130"/>
            <p:cNvSpPr/>
            <p:nvPr/>
          </p:nvSpPr>
          <p:spPr>
            <a:xfrm>
              <a:off x="3299273" y="2054225"/>
              <a:ext cx="179400" cy="117600"/>
            </a:xfrm>
            <a:custGeom>
              <a:rect b="b" l="l" r="r" t="t"/>
              <a:pathLst>
                <a:path extrusionOk="0" h="120000" w="120000">
                  <a:moveTo>
                    <a:pt x="52048" y="0"/>
                  </a:moveTo>
                  <a:cubicBezTo>
                    <a:pt x="47710" y="0"/>
                    <a:pt x="43373" y="6666"/>
                    <a:pt x="39036" y="6666"/>
                  </a:cubicBezTo>
                  <a:cubicBezTo>
                    <a:pt x="33253" y="6666"/>
                    <a:pt x="28915" y="2222"/>
                    <a:pt x="23132" y="2222"/>
                  </a:cubicBezTo>
                  <a:cubicBezTo>
                    <a:pt x="21686" y="2222"/>
                    <a:pt x="18795" y="4444"/>
                    <a:pt x="14457" y="6666"/>
                  </a:cubicBezTo>
                  <a:cubicBezTo>
                    <a:pt x="15903" y="13333"/>
                    <a:pt x="21686" y="22222"/>
                    <a:pt x="21686" y="26666"/>
                  </a:cubicBezTo>
                  <a:cubicBezTo>
                    <a:pt x="21686" y="51111"/>
                    <a:pt x="0" y="68888"/>
                    <a:pt x="0" y="88888"/>
                  </a:cubicBezTo>
                  <a:cubicBezTo>
                    <a:pt x="0" y="97777"/>
                    <a:pt x="17349" y="95555"/>
                    <a:pt x="20240" y="102222"/>
                  </a:cubicBezTo>
                  <a:cubicBezTo>
                    <a:pt x="21686" y="104444"/>
                    <a:pt x="24578" y="113333"/>
                    <a:pt x="26024" y="113333"/>
                  </a:cubicBezTo>
                  <a:cubicBezTo>
                    <a:pt x="28915" y="113333"/>
                    <a:pt x="30361" y="120000"/>
                    <a:pt x="33253" y="120000"/>
                  </a:cubicBezTo>
                  <a:cubicBezTo>
                    <a:pt x="36144" y="120000"/>
                    <a:pt x="63614" y="104444"/>
                    <a:pt x="63614" y="100000"/>
                  </a:cubicBezTo>
                  <a:cubicBezTo>
                    <a:pt x="63614" y="84444"/>
                    <a:pt x="82409" y="60000"/>
                    <a:pt x="95421" y="53333"/>
                  </a:cubicBezTo>
                  <a:cubicBezTo>
                    <a:pt x="98313" y="51111"/>
                    <a:pt x="119999" y="46666"/>
                    <a:pt x="119999" y="40000"/>
                  </a:cubicBezTo>
                  <a:cubicBezTo>
                    <a:pt x="119999" y="24444"/>
                    <a:pt x="99759" y="11111"/>
                    <a:pt x="92530" y="11111"/>
                  </a:cubicBezTo>
                  <a:cubicBezTo>
                    <a:pt x="88192" y="11111"/>
                    <a:pt x="83855" y="15555"/>
                    <a:pt x="80963" y="15555"/>
                  </a:cubicBezTo>
                  <a:cubicBezTo>
                    <a:pt x="79518" y="15555"/>
                    <a:pt x="79518" y="15555"/>
                    <a:pt x="78072" y="13333"/>
                  </a:cubicBezTo>
                  <a:cubicBezTo>
                    <a:pt x="69397" y="13333"/>
                    <a:pt x="65060" y="4444"/>
                    <a:pt x="56385" y="2222"/>
                  </a:cubicBezTo>
                  <a:cubicBezTo>
                    <a:pt x="54939" y="0"/>
                    <a:pt x="53493" y="0"/>
                    <a:pt x="52048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130"/>
            <p:cNvSpPr/>
            <p:nvPr/>
          </p:nvSpPr>
          <p:spPr>
            <a:xfrm>
              <a:off x="3442148" y="1970088"/>
              <a:ext cx="214200" cy="90600"/>
            </a:xfrm>
            <a:custGeom>
              <a:rect b="b" l="l" r="r" t="t"/>
              <a:pathLst>
                <a:path extrusionOk="0" h="120000" w="120000">
                  <a:moveTo>
                    <a:pt x="24242" y="65714"/>
                  </a:moveTo>
                  <a:cubicBezTo>
                    <a:pt x="23030" y="65714"/>
                    <a:pt x="23030" y="62857"/>
                    <a:pt x="21818" y="62857"/>
                  </a:cubicBezTo>
                  <a:cubicBezTo>
                    <a:pt x="23030" y="62857"/>
                    <a:pt x="23030" y="65714"/>
                    <a:pt x="24242" y="65714"/>
                  </a:cubicBezTo>
                  <a:moveTo>
                    <a:pt x="30303" y="48571"/>
                  </a:moveTo>
                  <a:cubicBezTo>
                    <a:pt x="29090" y="48571"/>
                    <a:pt x="26666" y="45714"/>
                    <a:pt x="25454" y="45714"/>
                  </a:cubicBezTo>
                  <a:cubicBezTo>
                    <a:pt x="26666" y="45714"/>
                    <a:pt x="27878" y="45714"/>
                    <a:pt x="30303" y="48571"/>
                  </a:cubicBezTo>
                  <a:moveTo>
                    <a:pt x="27878" y="31428"/>
                  </a:moveTo>
                  <a:cubicBezTo>
                    <a:pt x="27878" y="31428"/>
                    <a:pt x="27878" y="31428"/>
                    <a:pt x="29090" y="31428"/>
                  </a:cubicBezTo>
                  <a:cubicBezTo>
                    <a:pt x="27878" y="31428"/>
                    <a:pt x="27878" y="31428"/>
                    <a:pt x="27878" y="31428"/>
                  </a:cubicBezTo>
                  <a:moveTo>
                    <a:pt x="83636" y="0"/>
                  </a:moveTo>
                  <a:cubicBezTo>
                    <a:pt x="80000" y="5714"/>
                    <a:pt x="71515" y="11428"/>
                    <a:pt x="71515" y="25714"/>
                  </a:cubicBezTo>
                  <a:cubicBezTo>
                    <a:pt x="71515" y="34285"/>
                    <a:pt x="77575" y="37142"/>
                    <a:pt x="80000" y="37142"/>
                  </a:cubicBezTo>
                  <a:cubicBezTo>
                    <a:pt x="80000" y="48571"/>
                    <a:pt x="80000" y="48571"/>
                    <a:pt x="80000" y="48571"/>
                  </a:cubicBezTo>
                  <a:cubicBezTo>
                    <a:pt x="78787" y="48571"/>
                    <a:pt x="76363" y="51428"/>
                    <a:pt x="76363" y="51428"/>
                  </a:cubicBezTo>
                  <a:cubicBezTo>
                    <a:pt x="77575" y="54285"/>
                    <a:pt x="80000" y="54285"/>
                    <a:pt x="83636" y="54285"/>
                  </a:cubicBezTo>
                  <a:cubicBezTo>
                    <a:pt x="82424" y="60000"/>
                    <a:pt x="80000" y="65714"/>
                    <a:pt x="76363" y="65714"/>
                  </a:cubicBezTo>
                  <a:cubicBezTo>
                    <a:pt x="60606" y="65714"/>
                    <a:pt x="53333" y="34285"/>
                    <a:pt x="43636" y="34285"/>
                  </a:cubicBezTo>
                  <a:cubicBezTo>
                    <a:pt x="42424" y="34285"/>
                    <a:pt x="40000" y="34285"/>
                    <a:pt x="35151" y="34285"/>
                  </a:cubicBezTo>
                  <a:cubicBezTo>
                    <a:pt x="35151" y="22857"/>
                    <a:pt x="31515" y="22857"/>
                    <a:pt x="29090" y="22857"/>
                  </a:cubicBezTo>
                  <a:cubicBezTo>
                    <a:pt x="27878" y="22857"/>
                    <a:pt x="25454" y="20000"/>
                    <a:pt x="23030" y="20000"/>
                  </a:cubicBezTo>
                  <a:cubicBezTo>
                    <a:pt x="21818" y="20000"/>
                    <a:pt x="20606" y="20000"/>
                    <a:pt x="18181" y="22857"/>
                  </a:cubicBezTo>
                  <a:cubicBezTo>
                    <a:pt x="18181" y="25714"/>
                    <a:pt x="19393" y="28571"/>
                    <a:pt x="20606" y="28571"/>
                  </a:cubicBezTo>
                  <a:cubicBezTo>
                    <a:pt x="20606" y="28571"/>
                    <a:pt x="20606" y="28571"/>
                    <a:pt x="20606" y="28571"/>
                  </a:cubicBezTo>
                  <a:cubicBezTo>
                    <a:pt x="16969" y="28571"/>
                    <a:pt x="14545" y="34285"/>
                    <a:pt x="13333" y="40000"/>
                  </a:cubicBezTo>
                  <a:cubicBezTo>
                    <a:pt x="14545" y="40000"/>
                    <a:pt x="15757" y="42857"/>
                    <a:pt x="16969" y="42857"/>
                  </a:cubicBezTo>
                  <a:cubicBezTo>
                    <a:pt x="15757" y="42857"/>
                    <a:pt x="14545" y="42857"/>
                    <a:pt x="14545" y="42857"/>
                  </a:cubicBezTo>
                  <a:cubicBezTo>
                    <a:pt x="14545" y="42857"/>
                    <a:pt x="13333" y="42857"/>
                    <a:pt x="12121" y="42857"/>
                  </a:cubicBezTo>
                  <a:cubicBezTo>
                    <a:pt x="10909" y="42857"/>
                    <a:pt x="9696" y="42857"/>
                    <a:pt x="8484" y="42857"/>
                  </a:cubicBezTo>
                  <a:cubicBezTo>
                    <a:pt x="8484" y="54285"/>
                    <a:pt x="8484" y="54285"/>
                    <a:pt x="8484" y="54285"/>
                  </a:cubicBezTo>
                  <a:cubicBezTo>
                    <a:pt x="9696" y="54285"/>
                    <a:pt x="10909" y="57142"/>
                    <a:pt x="12121" y="57142"/>
                  </a:cubicBezTo>
                  <a:cubicBezTo>
                    <a:pt x="10909" y="57142"/>
                    <a:pt x="9696" y="57142"/>
                    <a:pt x="8484" y="57142"/>
                  </a:cubicBezTo>
                  <a:cubicBezTo>
                    <a:pt x="6060" y="57142"/>
                    <a:pt x="3636" y="62857"/>
                    <a:pt x="0" y="65714"/>
                  </a:cubicBezTo>
                  <a:cubicBezTo>
                    <a:pt x="1212" y="71428"/>
                    <a:pt x="0" y="68571"/>
                    <a:pt x="0" y="77142"/>
                  </a:cubicBezTo>
                  <a:cubicBezTo>
                    <a:pt x="0" y="82857"/>
                    <a:pt x="2424" y="88571"/>
                    <a:pt x="6060" y="88571"/>
                  </a:cubicBezTo>
                  <a:cubicBezTo>
                    <a:pt x="8484" y="88571"/>
                    <a:pt x="13333" y="94285"/>
                    <a:pt x="18181" y="94285"/>
                  </a:cubicBezTo>
                  <a:cubicBezTo>
                    <a:pt x="21818" y="94285"/>
                    <a:pt x="26666" y="91428"/>
                    <a:pt x="31515" y="88571"/>
                  </a:cubicBezTo>
                  <a:cubicBezTo>
                    <a:pt x="31515" y="82857"/>
                    <a:pt x="33939" y="80000"/>
                    <a:pt x="36363" y="77142"/>
                  </a:cubicBezTo>
                  <a:cubicBezTo>
                    <a:pt x="36363" y="85714"/>
                    <a:pt x="40000" y="91428"/>
                    <a:pt x="41212" y="97142"/>
                  </a:cubicBezTo>
                  <a:cubicBezTo>
                    <a:pt x="40000" y="97142"/>
                    <a:pt x="38787" y="97142"/>
                    <a:pt x="37575" y="97142"/>
                  </a:cubicBezTo>
                  <a:cubicBezTo>
                    <a:pt x="35151" y="97142"/>
                    <a:pt x="31515" y="97142"/>
                    <a:pt x="31515" y="105714"/>
                  </a:cubicBezTo>
                  <a:cubicBezTo>
                    <a:pt x="31515" y="111428"/>
                    <a:pt x="37575" y="120000"/>
                    <a:pt x="41212" y="120000"/>
                  </a:cubicBezTo>
                  <a:cubicBezTo>
                    <a:pt x="49696" y="120000"/>
                    <a:pt x="56969" y="114285"/>
                    <a:pt x="64242" y="105714"/>
                  </a:cubicBezTo>
                  <a:cubicBezTo>
                    <a:pt x="65454" y="105714"/>
                    <a:pt x="87272" y="94285"/>
                    <a:pt x="87272" y="91428"/>
                  </a:cubicBezTo>
                  <a:cubicBezTo>
                    <a:pt x="87272" y="91428"/>
                    <a:pt x="87272" y="91428"/>
                    <a:pt x="88484" y="91428"/>
                  </a:cubicBezTo>
                  <a:cubicBezTo>
                    <a:pt x="90909" y="91428"/>
                    <a:pt x="94545" y="91428"/>
                    <a:pt x="98181" y="94285"/>
                  </a:cubicBezTo>
                  <a:cubicBezTo>
                    <a:pt x="101818" y="94285"/>
                    <a:pt x="105454" y="94285"/>
                    <a:pt x="107878" y="94285"/>
                  </a:cubicBezTo>
                  <a:cubicBezTo>
                    <a:pt x="107878" y="94285"/>
                    <a:pt x="109090" y="94285"/>
                    <a:pt x="109090" y="94285"/>
                  </a:cubicBezTo>
                  <a:cubicBezTo>
                    <a:pt x="112727" y="91428"/>
                    <a:pt x="119999" y="68571"/>
                    <a:pt x="119999" y="57142"/>
                  </a:cubicBezTo>
                  <a:cubicBezTo>
                    <a:pt x="119999" y="45714"/>
                    <a:pt x="116363" y="37142"/>
                    <a:pt x="112727" y="37142"/>
                  </a:cubicBezTo>
                  <a:cubicBezTo>
                    <a:pt x="107878" y="37142"/>
                    <a:pt x="106666" y="45714"/>
                    <a:pt x="103030" y="45714"/>
                  </a:cubicBezTo>
                  <a:cubicBezTo>
                    <a:pt x="96969" y="45714"/>
                    <a:pt x="89696" y="28571"/>
                    <a:pt x="89696" y="17142"/>
                  </a:cubicBezTo>
                  <a:cubicBezTo>
                    <a:pt x="89696" y="14285"/>
                    <a:pt x="89696" y="11428"/>
                    <a:pt x="89696" y="5714"/>
                  </a:cubicBezTo>
                  <a:cubicBezTo>
                    <a:pt x="87272" y="5714"/>
                    <a:pt x="86060" y="2857"/>
                    <a:pt x="83636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130"/>
            <p:cNvSpPr/>
            <p:nvPr/>
          </p:nvSpPr>
          <p:spPr>
            <a:xfrm>
              <a:off x="3411985" y="2001836"/>
              <a:ext cx="30300" cy="22200"/>
            </a:xfrm>
            <a:custGeom>
              <a:rect b="b" l="l" r="r" t="t"/>
              <a:pathLst>
                <a:path extrusionOk="0" h="120000" w="120000">
                  <a:moveTo>
                    <a:pt x="111428" y="0"/>
                  </a:moveTo>
                  <a:cubicBezTo>
                    <a:pt x="85714" y="0"/>
                    <a:pt x="0" y="24000"/>
                    <a:pt x="0" y="72000"/>
                  </a:cubicBezTo>
                  <a:cubicBezTo>
                    <a:pt x="0" y="96000"/>
                    <a:pt x="25714" y="120000"/>
                    <a:pt x="42857" y="120000"/>
                  </a:cubicBezTo>
                  <a:cubicBezTo>
                    <a:pt x="77142" y="120000"/>
                    <a:pt x="111428" y="48000"/>
                    <a:pt x="119999" y="0"/>
                  </a:cubicBezTo>
                  <a:cubicBezTo>
                    <a:pt x="111428" y="0"/>
                    <a:pt x="111428" y="0"/>
                    <a:pt x="111428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130"/>
            <p:cNvSpPr/>
            <p:nvPr/>
          </p:nvSpPr>
          <p:spPr>
            <a:xfrm>
              <a:off x="3489771" y="1971675"/>
              <a:ext cx="22200" cy="6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0000"/>
                    <a:pt x="24000" y="120000"/>
                    <a:pt x="48000" y="120000"/>
                  </a:cubicBezTo>
                  <a:cubicBezTo>
                    <a:pt x="48000" y="120000"/>
                    <a:pt x="108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130"/>
            <p:cNvSpPr/>
            <p:nvPr/>
          </p:nvSpPr>
          <p:spPr>
            <a:xfrm>
              <a:off x="3351660" y="1947863"/>
              <a:ext cx="123900" cy="63600"/>
            </a:xfrm>
            <a:custGeom>
              <a:rect b="b" l="l" r="r" t="t"/>
              <a:pathLst>
                <a:path extrusionOk="0" h="120000" w="120000">
                  <a:moveTo>
                    <a:pt x="109473" y="0"/>
                  </a:moveTo>
                  <a:cubicBezTo>
                    <a:pt x="98947" y="0"/>
                    <a:pt x="84210" y="8275"/>
                    <a:pt x="84210" y="8275"/>
                  </a:cubicBezTo>
                  <a:cubicBezTo>
                    <a:pt x="77894" y="8275"/>
                    <a:pt x="77894" y="4137"/>
                    <a:pt x="71578" y="4137"/>
                  </a:cubicBezTo>
                  <a:cubicBezTo>
                    <a:pt x="56842" y="4137"/>
                    <a:pt x="52631" y="37241"/>
                    <a:pt x="42105" y="49655"/>
                  </a:cubicBezTo>
                  <a:cubicBezTo>
                    <a:pt x="31578" y="62068"/>
                    <a:pt x="23157" y="62068"/>
                    <a:pt x="12631" y="74482"/>
                  </a:cubicBezTo>
                  <a:cubicBezTo>
                    <a:pt x="10526" y="74482"/>
                    <a:pt x="0" y="91034"/>
                    <a:pt x="0" y="95172"/>
                  </a:cubicBezTo>
                  <a:cubicBezTo>
                    <a:pt x="0" y="99310"/>
                    <a:pt x="4210" y="103448"/>
                    <a:pt x="6315" y="111724"/>
                  </a:cubicBezTo>
                  <a:cubicBezTo>
                    <a:pt x="10526" y="111724"/>
                    <a:pt x="12631" y="103448"/>
                    <a:pt x="16842" y="103448"/>
                  </a:cubicBezTo>
                  <a:cubicBezTo>
                    <a:pt x="18947" y="103448"/>
                    <a:pt x="23157" y="103448"/>
                    <a:pt x="27368" y="103448"/>
                  </a:cubicBezTo>
                  <a:cubicBezTo>
                    <a:pt x="27368" y="103448"/>
                    <a:pt x="29473" y="103448"/>
                    <a:pt x="33684" y="103448"/>
                  </a:cubicBezTo>
                  <a:cubicBezTo>
                    <a:pt x="33684" y="107586"/>
                    <a:pt x="37894" y="120000"/>
                    <a:pt x="42105" y="120000"/>
                  </a:cubicBezTo>
                  <a:cubicBezTo>
                    <a:pt x="48421" y="120000"/>
                    <a:pt x="54736" y="107586"/>
                    <a:pt x="54736" y="95172"/>
                  </a:cubicBezTo>
                  <a:cubicBezTo>
                    <a:pt x="56842" y="95172"/>
                    <a:pt x="56842" y="95172"/>
                    <a:pt x="56842" y="95172"/>
                  </a:cubicBezTo>
                  <a:cubicBezTo>
                    <a:pt x="67368" y="95172"/>
                    <a:pt x="73684" y="74482"/>
                    <a:pt x="75789" y="57931"/>
                  </a:cubicBezTo>
                  <a:cubicBezTo>
                    <a:pt x="80000" y="62068"/>
                    <a:pt x="80000" y="91034"/>
                    <a:pt x="90526" y="91034"/>
                  </a:cubicBezTo>
                  <a:cubicBezTo>
                    <a:pt x="115789" y="53793"/>
                    <a:pt x="115789" y="53793"/>
                    <a:pt x="115789" y="53793"/>
                  </a:cubicBezTo>
                  <a:cubicBezTo>
                    <a:pt x="115789" y="45517"/>
                    <a:pt x="111578" y="41379"/>
                    <a:pt x="111578" y="28965"/>
                  </a:cubicBezTo>
                  <a:cubicBezTo>
                    <a:pt x="115789" y="28965"/>
                    <a:pt x="119999" y="20689"/>
                    <a:pt x="119999" y="12413"/>
                  </a:cubicBezTo>
                  <a:cubicBezTo>
                    <a:pt x="119999" y="4137"/>
                    <a:pt x="113684" y="0"/>
                    <a:pt x="109473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130"/>
            <p:cNvSpPr/>
            <p:nvPr/>
          </p:nvSpPr>
          <p:spPr>
            <a:xfrm>
              <a:off x="3513585" y="1897061"/>
              <a:ext cx="71400" cy="22200"/>
            </a:xfrm>
            <a:custGeom>
              <a:rect b="b" l="l" r="r" t="t"/>
              <a:pathLst>
                <a:path extrusionOk="0" h="120000" w="120000">
                  <a:moveTo>
                    <a:pt x="76363" y="0"/>
                  </a:moveTo>
                  <a:cubicBezTo>
                    <a:pt x="61818" y="0"/>
                    <a:pt x="0" y="84000"/>
                    <a:pt x="0" y="120000"/>
                  </a:cubicBezTo>
                  <a:cubicBezTo>
                    <a:pt x="10909" y="120000"/>
                    <a:pt x="14545" y="96000"/>
                    <a:pt x="21818" y="96000"/>
                  </a:cubicBezTo>
                  <a:cubicBezTo>
                    <a:pt x="32727" y="96000"/>
                    <a:pt x="36363" y="120000"/>
                    <a:pt x="47272" y="120000"/>
                  </a:cubicBezTo>
                  <a:cubicBezTo>
                    <a:pt x="69090" y="120000"/>
                    <a:pt x="65454" y="120000"/>
                    <a:pt x="90909" y="120000"/>
                  </a:cubicBezTo>
                  <a:cubicBezTo>
                    <a:pt x="105454" y="120000"/>
                    <a:pt x="112727" y="108000"/>
                    <a:pt x="120000" y="96000"/>
                  </a:cubicBezTo>
                  <a:cubicBezTo>
                    <a:pt x="116363" y="48000"/>
                    <a:pt x="98181" y="0"/>
                    <a:pt x="76363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130"/>
            <p:cNvSpPr/>
            <p:nvPr/>
          </p:nvSpPr>
          <p:spPr>
            <a:xfrm>
              <a:off x="3516760" y="1924050"/>
              <a:ext cx="61800" cy="30300"/>
            </a:xfrm>
            <a:custGeom>
              <a:rect b="b" l="l" r="r" t="t"/>
              <a:pathLst>
                <a:path extrusionOk="0" h="120000" w="120000">
                  <a:moveTo>
                    <a:pt x="95172" y="0"/>
                  </a:moveTo>
                  <a:cubicBezTo>
                    <a:pt x="74482" y="0"/>
                    <a:pt x="0" y="0"/>
                    <a:pt x="0" y="59999"/>
                  </a:cubicBezTo>
                  <a:cubicBezTo>
                    <a:pt x="0" y="77142"/>
                    <a:pt x="20689" y="119999"/>
                    <a:pt x="37241" y="119999"/>
                  </a:cubicBezTo>
                  <a:cubicBezTo>
                    <a:pt x="66206" y="119999"/>
                    <a:pt x="103448" y="102857"/>
                    <a:pt x="99310" y="51428"/>
                  </a:cubicBezTo>
                  <a:cubicBezTo>
                    <a:pt x="66206" y="51428"/>
                    <a:pt x="66206" y="51428"/>
                    <a:pt x="66206" y="51428"/>
                  </a:cubicBezTo>
                  <a:cubicBezTo>
                    <a:pt x="86896" y="51428"/>
                    <a:pt x="103448" y="42857"/>
                    <a:pt x="120000" y="25714"/>
                  </a:cubicBezTo>
                  <a:cubicBezTo>
                    <a:pt x="115862" y="8571"/>
                    <a:pt x="111724" y="0"/>
                    <a:pt x="95172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130"/>
            <p:cNvSpPr/>
            <p:nvPr/>
          </p:nvSpPr>
          <p:spPr>
            <a:xfrm>
              <a:off x="3488185" y="1925638"/>
              <a:ext cx="18900" cy="17400"/>
            </a:xfrm>
            <a:custGeom>
              <a:rect b="b" l="l" r="r" t="t"/>
              <a:pathLst>
                <a:path extrusionOk="0" h="120000" w="120000">
                  <a:moveTo>
                    <a:pt x="26666" y="0"/>
                  </a:moveTo>
                  <a:cubicBezTo>
                    <a:pt x="13333" y="0"/>
                    <a:pt x="0" y="15000"/>
                    <a:pt x="0" y="60000"/>
                  </a:cubicBezTo>
                  <a:cubicBezTo>
                    <a:pt x="0" y="75000"/>
                    <a:pt x="40000" y="120000"/>
                    <a:pt x="66666" y="120000"/>
                  </a:cubicBezTo>
                  <a:cubicBezTo>
                    <a:pt x="93333" y="120000"/>
                    <a:pt x="106666" y="90000"/>
                    <a:pt x="120000" y="60000"/>
                  </a:cubicBezTo>
                  <a:cubicBezTo>
                    <a:pt x="106666" y="60000"/>
                    <a:pt x="53333" y="0"/>
                    <a:pt x="26666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130"/>
            <p:cNvSpPr/>
            <p:nvPr/>
          </p:nvSpPr>
          <p:spPr>
            <a:xfrm>
              <a:off x="3713610" y="2079625"/>
              <a:ext cx="104700" cy="85800"/>
            </a:xfrm>
            <a:custGeom>
              <a:rect b="b" l="l" r="r" t="t"/>
              <a:pathLst>
                <a:path extrusionOk="0" h="120000" w="120000">
                  <a:moveTo>
                    <a:pt x="52500" y="0"/>
                  </a:moveTo>
                  <a:cubicBezTo>
                    <a:pt x="42500" y="0"/>
                    <a:pt x="32500" y="3076"/>
                    <a:pt x="25000" y="12307"/>
                  </a:cubicBezTo>
                  <a:cubicBezTo>
                    <a:pt x="25000" y="15384"/>
                    <a:pt x="20000" y="15384"/>
                    <a:pt x="20000" y="18461"/>
                  </a:cubicBezTo>
                  <a:cubicBezTo>
                    <a:pt x="20000" y="30769"/>
                    <a:pt x="35000" y="27692"/>
                    <a:pt x="42500" y="30769"/>
                  </a:cubicBezTo>
                  <a:cubicBezTo>
                    <a:pt x="42500" y="52307"/>
                    <a:pt x="42500" y="52307"/>
                    <a:pt x="42500" y="52307"/>
                  </a:cubicBezTo>
                  <a:cubicBezTo>
                    <a:pt x="37500" y="52307"/>
                    <a:pt x="40000" y="52307"/>
                    <a:pt x="32500" y="52307"/>
                  </a:cubicBezTo>
                  <a:cubicBezTo>
                    <a:pt x="20000" y="52307"/>
                    <a:pt x="10000" y="43076"/>
                    <a:pt x="0" y="43076"/>
                  </a:cubicBezTo>
                  <a:cubicBezTo>
                    <a:pt x="0" y="58461"/>
                    <a:pt x="0" y="58461"/>
                    <a:pt x="0" y="58461"/>
                  </a:cubicBezTo>
                  <a:cubicBezTo>
                    <a:pt x="22500" y="83076"/>
                    <a:pt x="42500" y="80000"/>
                    <a:pt x="62500" y="104615"/>
                  </a:cubicBezTo>
                  <a:cubicBezTo>
                    <a:pt x="67500" y="107692"/>
                    <a:pt x="70000" y="120000"/>
                    <a:pt x="77500" y="120000"/>
                  </a:cubicBezTo>
                  <a:cubicBezTo>
                    <a:pt x="85000" y="120000"/>
                    <a:pt x="87500" y="107692"/>
                    <a:pt x="92500" y="104615"/>
                  </a:cubicBezTo>
                  <a:cubicBezTo>
                    <a:pt x="115000" y="95384"/>
                    <a:pt x="117500" y="107692"/>
                    <a:pt x="120000" y="61538"/>
                  </a:cubicBezTo>
                  <a:cubicBezTo>
                    <a:pt x="117500" y="58461"/>
                    <a:pt x="107500" y="58461"/>
                    <a:pt x="105000" y="55384"/>
                  </a:cubicBezTo>
                  <a:cubicBezTo>
                    <a:pt x="105000" y="46153"/>
                    <a:pt x="107500" y="55384"/>
                    <a:pt x="107500" y="43076"/>
                  </a:cubicBezTo>
                  <a:cubicBezTo>
                    <a:pt x="107500" y="40000"/>
                    <a:pt x="105000" y="36923"/>
                    <a:pt x="100000" y="36923"/>
                  </a:cubicBezTo>
                  <a:cubicBezTo>
                    <a:pt x="92500" y="36923"/>
                    <a:pt x="85000" y="43076"/>
                    <a:pt x="80000" y="43076"/>
                  </a:cubicBezTo>
                  <a:cubicBezTo>
                    <a:pt x="85000" y="33846"/>
                    <a:pt x="102500" y="27692"/>
                    <a:pt x="102500" y="9230"/>
                  </a:cubicBezTo>
                  <a:cubicBezTo>
                    <a:pt x="102500" y="6153"/>
                    <a:pt x="97500" y="0"/>
                    <a:pt x="97500" y="0"/>
                  </a:cubicBezTo>
                  <a:cubicBezTo>
                    <a:pt x="97500" y="0"/>
                    <a:pt x="80000" y="0"/>
                    <a:pt x="67500" y="0"/>
                  </a:cubicBezTo>
                  <a:cubicBezTo>
                    <a:pt x="62500" y="0"/>
                    <a:pt x="57500" y="0"/>
                    <a:pt x="525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130"/>
            <p:cNvSpPr/>
            <p:nvPr/>
          </p:nvSpPr>
          <p:spPr>
            <a:xfrm>
              <a:off x="3677098" y="1978025"/>
              <a:ext cx="117600" cy="588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57777" y="0"/>
                    <a:pt x="55555" y="0"/>
                    <a:pt x="53333" y="0"/>
                  </a:cubicBezTo>
                  <a:cubicBezTo>
                    <a:pt x="57777" y="17777"/>
                    <a:pt x="66666" y="17777"/>
                    <a:pt x="75555" y="17777"/>
                  </a:cubicBezTo>
                  <a:cubicBezTo>
                    <a:pt x="75555" y="48888"/>
                    <a:pt x="75555" y="48888"/>
                    <a:pt x="75555" y="48888"/>
                  </a:cubicBezTo>
                  <a:cubicBezTo>
                    <a:pt x="60000" y="48888"/>
                    <a:pt x="55555" y="17777"/>
                    <a:pt x="42222" y="17777"/>
                  </a:cubicBezTo>
                  <a:cubicBezTo>
                    <a:pt x="42222" y="35555"/>
                    <a:pt x="42222" y="35555"/>
                    <a:pt x="42222" y="35555"/>
                  </a:cubicBezTo>
                  <a:cubicBezTo>
                    <a:pt x="44444" y="40000"/>
                    <a:pt x="48888" y="48888"/>
                    <a:pt x="53333" y="57777"/>
                  </a:cubicBezTo>
                  <a:cubicBezTo>
                    <a:pt x="53333" y="57777"/>
                    <a:pt x="51111" y="57777"/>
                    <a:pt x="48888" y="57777"/>
                  </a:cubicBezTo>
                  <a:cubicBezTo>
                    <a:pt x="33333" y="57777"/>
                    <a:pt x="24444" y="4444"/>
                    <a:pt x="6666" y="4444"/>
                  </a:cubicBezTo>
                  <a:cubicBezTo>
                    <a:pt x="4444" y="4444"/>
                    <a:pt x="2222" y="4444"/>
                    <a:pt x="0" y="4444"/>
                  </a:cubicBezTo>
                  <a:cubicBezTo>
                    <a:pt x="0" y="8888"/>
                    <a:pt x="0" y="13333"/>
                    <a:pt x="2222" y="17777"/>
                  </a:cubicBezTo>
                  <a:cubicBezTo>
                    <a:pt x="0" y="17777"/>
                    <a:pt x="0" y="17777"/>
                    <a:pt x="0" y="17777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4444" y="44444"/>
                    <a:pt x="8888" y="53333"/>
                    <a:pt x="13333" y="53333"/>
                  </a:cubicBezTo>
                  <a:cubicBezTo>
                    <a:pt x="15555" y="53333"/>
                    <a:pt x="15555" y="53333"/>
                    <a:pt x="15555" y="53333"/>
                  </a:cubicBezTo>
                  <a:cubicBezTo>
                    <a:pt x="17777" y="62222"/>
                    <a:pt x="17777" y="62222"/>
                    <a:pt x="17777" y="62222"/>
                  </a:cubicBezTo>
                  <a:cubicBezTo>
                    <a:pt x="28888" y="62222"/>
                    <a:pt x="28888" y="62222"/>
                    <a:pt x="28888" y="62222"/>
                  </a:cubicBezTo>
                  <a:cubicBezTo>
                    <a:pt x="28888" y="71111"/>
                    <a:pt x="31111" y="80000"/>
                    <a:pt x="35555" y="80000"/>
                  </a:cubicBezTo>
                  <a:cubicBezTo>
                    <a:pt x="48888" y="80000"/>
                    <a:pt x="68888" y="66666"/>
                    <a:pt x="82222" y="66666"/>
                  </a:cubicBezTo>
                  <a:cubicBezTo>
                    <a:pt x="84444" y="66666"/>
                    <a:pt x="86666" y="66666"/>
                    <a:pt x="88888" y="71111"/>
                  </a:cubicBezTo>
                  <a:cubicBezTo>
                    <a:pt x="84444" y="75555"/>
                    <a:pt x="73333" y="75555"/>
                    <a:pt x="73333" y="88888"/>
                  </a:cubicBezTo>
                  <a:cubicBezTo>
                    <a:pt x="73333" y="93333"/>
                    <a:pt x="73333" y="97777"/>
                    <a:pt x="73333" y="102222"/>
                  </a:cubicBezTo>
                  <a:cubicBezTo>
                    <a:pt x="71111" y="102222"/>
                    <a:pt x="68888" y="111111"/>
                    <a:pt x="68888" y="115555"/>
                  </a:cubicBezTo>
                  <a:cubicBezTo>
                    <a:pt x="68888" y="120000"/>
                    <a:pt x="73333" y="120000"/>
                    <a:pt x="77777" y="120000"/>
                  </a:cubicBezTo>
                  <a:cubicBezTo>
                    <a:pt x="82222" y="120000"/>
                    <a:pt x="86666" y="120000"/>
                    <a:pt x="88888" y="120000"/>
                  </a:cubicBezTo>
                  <a:cubicBezTo>
                    <a:pt x="91111" y="120000"/>
                    <a:pt x="104444" y="120000"/>
                    <a:pt x="113333" y="115555"/>
                  </a:cubicBezTo>
                  <a:cubicBezTo>
                    <a:pt x="111111" y="80000"/>
                    <a:pt x="120000" y="62222"/>
                    <a:pt x="120000" y="35555"/>
                  </a:cubicBezTo>
                  <a:cubicBezTo>
                    <a:pt x="120000" y="17777"/>
                    <a:pt x="117777" y="4444"/>
                    <a:pt x="106666" y="4444"/>
                  </a:cubicBezTo>
                  <a:cubicBezTo>
                    <a:pt x="102222" y="4444"/>
                    <a:pt x="100000" y="13333"/>
                    <a:pt x="93333" y="13333"/>
                  </a:cubicBezTo>
                  <a:cubicBezTo>
                    <a:pt x="82222" y="13333"/>
                    <a:pt x="75555" y="0"/>
                    <a:pt x="66666" y="0"/>
                  </a:cubicBezTo>
                  <a:cubicBezTo>
                    <a:pt x="62222" y="0"/>
                    <a:pt x="62222" y="0"/>
                    <a:pt x="6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130"/>
            <p:cNvSpPr/>
            <p:nvPr/>
          </p:nvSpPr>
          <p:spPr>
            <a:xfrm>
              <a:off x="3765998" y="2212975"/>
              <a:ext cx="66600" cy="41400"/>
            </a:xfrm>
            <a:custGeom>
              <a:rect b="b" l="l" r="r" t="t"/>
              <a:pathLst>
                <a:path extrusionOk="0" h="120000" w="120000">
                  <a:moveTo>
                    <a:pt x="54193" y="0"/>
                  </a:moveTo>
                  <a:cubicBezTo>
                    <a:pt x="30967" y="0"/>
                    <a:pt x="34838" y="50526"/>
                    <a:pt x="23225" y="56842"/>
                  </a:cubicBezTo>
                  <a:cubicBezTo>
                    <a:pt x="23225" y="56842"/>
                    <a:pt x="23225" y="56842"/>
                    <a:pt x="19354" y="56842"/>
                  </a:cubicBezTo>
                  <a:cubicBezTo>
                    <a:pt x="19354" y="56842"/>
                    <a:pt x="19354" y="56842"/>
                    <a:pt x="15483" y="56842"/>
                  </a:cubicBezTo>
                  <a:cubicBezTo>
                    <a:pt x="15483" y="56842"/>
                    <a:pt x="11612" y="56842"/>
                    <a:pt x="11612" y="56842"/>
                  </a:cubicBezTo>
                  <a:cubicBezTo>
                    <a:pt x="3870" y="56842"/>
                    <a:pt x="0" y="56842"/>
                    <a:pt x="0" y="63157"/>
                  </a:cubicBezTo>
                  <a:cubicBezTo>
                    <a:pt x="0" y="69473"/>
                    <a:pt x="81290" y="120000"/>
                    <a:pt x="92903" y="120000"/>
                  </a:cubicBezTo>
                  <a:cubicBezTo>
                    <a:pt x="108387" y="120000"/>
                    <a:pt x="112258" y="101052"/>
                    <a:pt x="120000" y="88421"/>
                  </a:cubicBezTo>
                  <a:cubicBezTo>
                    <a:pt x="116129" y="63157"/>
                    <a:pt x="69677" y="0"/>
                    <a:pt x="54193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130"/>
            <p:cNvSpPr/>
            <p:nvPr/>
          </p:nvSpPr>
          <p:spPr>
            <a:xfrm>
              <a:off x="3831085" y="2066925"/>
              <a:ext cx="90600" cy="747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22857" y="0"/>
                    <a:pt x="20000" y="14117"/>
                    <a:pt x="20000" y="14117"/>
                  </a:cubicBezTo>
                  <a:cubicBezTo>
                    <a:pt x="20000" y="17647"/>
                    <a:pt x="17142" y="24705"/>
                    <a:pt x="20000" y="24705"/>
                  </a:cubicBezTo>
                  <a:cubicBezTo>
                    <a:pt x="14285" y="24705"/>
                    <a:pt x="5714" y="24705"/>
                    <a:pt x="0" y="24705"/>
                  </a:cubicBezTo>
                  <a:cubicBezTo>
                    <a:pt x="0" y="42352"/>
                    <a:pt x="0" y="42352"/>
                    <a:pt x="0" y="42352"/>
                  </a:cubicBezTo>
                  <a:cubicBezTo>
                    <a:pt x="5714" y="63529"/>
                    <a:pt x="0" y="74117"/>
                    <a:pt x="14285" y="91764"/>
                  </a:cubicBezTo>
                  <a:cubicBezTo>
                    <a:pt x="11428" y="95294"/>
                    <a:pt x="11428" y="105882"/>
                    <a:pt x="11428" y="120000"/>
                  </a:cubicBezTo>
                  <a:cubicBezTo>
                    <a:pt x="28571" y="120000"/>
                    <a:pt x="28571" y="120000"/>
                    <a:pt x="28571" y="120000"/>
                  </a:cubicBezTo>
                  <a:cubicBezTo>
                    <a:pt x="37142" y="109411"/>
                    <a:pt x="45714" y="105882"/>
                    <a:pt x="45714" y="88235"/>
                  </a:cubicBezTo>
                  <a:cubicBezTo>
                    <a:pt x="37142" y="88235"/>
                    <a:pt x="37142" y="88235"/>
                    <a:pt x="37142" y="88235"/>
                  </a:cubicBezTo>
                  <a:cubicBezTo>
                    <a:pt x="40000" y="77647"/>
                    <a:pt x="40000" y="77647"/>
                    <a:pt x="42857" y="77647"/>
                  </a:cubicBezTo>
                  <a:cubicBezTo>
                    <a:pt x="45714" y="77647"/>
                    <a:pt x="48571" y="81176"/>
                    <a:pt x="60000" y="81176"/>
                  </a:cubicBezTo>
                  <a:cubicBezTo>
                    <a:pt x="82857" y="81176"/>
                    <a:pt x="94285" y="60000"/>
                    <a:pt x="105714" y="42352"/>
                  </a:cubicBezTo>
                  <a:cubicBezTo>
                    <a:pt x="105714" y="42352"/>
                    <a:pt x="120000" y="28235"/>
                    <a:pt x="120000" y="24705"/>
                  </a:cubicBezTo>
                  <a:cubicBezTo>
                    <a:pt x="120000" y="21176"/>
                    <a:pt x="120000" y="17647"/>
                    <a:pt x="120000" y="14117"/>
                  </a:cubicBezTo>
                  <a:cubicBezTo>
                    <a:pt x="91428" y="14117"/>
                    <a:pt x="68571" y="0"/>
                    <a:pt x="4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130"/>
            <p:cNvSpPr/>
            <p:nvPr/>
          </p:nvSpPr>
          <p:spPr>
            <a:xfrm>
              <a:off x="3646935" y="1936750"/>
              <a:ext cx="30300" cy="23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43636"/>
                    <a:pt x="59999" y="120000"/>
                    <a:pt x="85714" y="120000"/>
                  </a:cubicBezTo>
                  <a:cubicBezTo>
                    <a:pt x="102857" y="120000"/>
                    <a:pt x="119999" y="109090"/>
                    <a:pt x="119999" y="87272"/>
                  </a:cubicBezTo>
                  <a:cubicBezTo>
                    <a:pt x="68571" y="65454"/>
                    <a:pt x="68571" y="0"/>
                    <a:pt x="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130"/>
            <p:cNvSpPr/>
            <p:nvPr/>
          </p:nvSpPr>
          <p:spPr>
            <a:xfrm>
              <a:off x="3665985" y="2019300"/>
              <a:ext cx="22200" cy="174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cubicBezTo>
                    <a:pt x="48000" y="30000"/>
                    <a:pt x="12000" y="45000"/>
                    <a:pt x="0" y="120000"/>
                  </a:cubicBezTo>
                  <a:cubicBezTo>
                    <a:pt x="0" y="120000"/>
                    <a:pt x="12000" y="120000"/>
                    <a:pt x="12000" y="120000"/>
                  </a:cubicBezTo>
                  <a:cubicBezTo>
                    <a:pt x="24000" y="120000"/>
                    <a:pt x="36000" y="120000"/>
                    <a:pt x="60000" y="120000"/>
                  </a:cubicBezTo>
                  <a:cubicBezTo>
                    <a:pt x="84000" y="120000"/>
                    <a:pt x="120000" y="120000"/>
                    <a:pt x="120000" y="60000"/>
                  </a:cubicBezTo>
                  <a:cubicBezTo>
                    <a:pt x="120000" y="30000"/>
                    <a:pt x="96000" y="30000"/>
                    <a:pt x="96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130"/>
            <p:cNvSpPr/>
            <p:nvPr/>
          </p:nvSpPr>
          <p:spPr>
            <a:xfrm>
              <a:off x="3654873" y="1876425"/>
              <a:ext cx="112800" cy="58800"/>
            </a:xfrm>
            <a:custGeom>
              <a:rect b="b" l="l" r="r" t="t"/>
              <a:pathLst>
                <a:path extrusionOk="0" h="120000" w="120000">
                  <a:moveTo>
                    <a:pt x="20769" y="0"/>
                  </a:moveTo>
                  <a:cubicBezTo>
                    <a:pt x="13846" y="0"/>
                    <a:pt x="6923" y="4444"/>
                    <a:pt x="0" y="8888"/>
                  </a:cubicBezTo>
                  <a:cubicBezTo>
                    <a:pt x="0" y="22222"/>
                    <a:pt x="2307" y="26666"/>
                    <a:pt x="11538" y="26666"/>
                  </a:cubicBezTo>
                  <a:cubicBezTo>
                    <a:pt x="9230" y="31111"/>
                    <a:pt x="9230" y="35555"/>
                    <a:pt x="6923" y="40000"/>
                  </a:cubicBezTo>
                  <a:cubicBezTo>
                    <a:pt x="9230" y="44444"/>
                    <a:pt x="9230" y="44444"/>
                    <a:pt x="11538" y="44444"/>
                  </a:cubicBezTo>
                  <a:cubicBezTo>
                    <a:pt x="13846" y="44444"/>
                    <a:pt x="20769" y="40000"/>
                    <a:pt x="30000" y="40000"/>
                  </a:cubicBezTo>
                  <a:cubicBezTo>
                    <a:pt x="27692" y="44444"/>
                    <a:pt x="27692" y="53333"/>
                    <a:pt x="30000" y="53333"/>
                  </a:cubicBezTo>
                  <a:cubicBezTo>
                    <a:pt x="20769" y="62222"/>
                    <a:pt x="16153" y="57777"/>
                    <a:pt x="9230" y="71111"/>
                  </a:cubicBezTo>
                  <a:cubicBezTo>
                    <a:pt x="13846" y="80000"/>
                    <a:pt x="16153" y="80000"/>
                    <a:pt x="23076" y="80000"/>
                  </a:cubicBezTo>
                  <a:cubicBezTo>
                    <a:pt x="23076" y="80000"/>
                    <a:pt x="25384" y="80000"/>
                    <a:pt x="27692" y="80000"/>
                  </a:cubicBezTo>
                  <a:cubicBezTo>
                    <a:pt x="32307" y="80000"/>
                    <a:pt x="36923" y="80000"/>
                    <a:pt x="41538" y="80000"/>
                  </a:cubicBezTo>
                  <a:cubicBezTo>
                    <a:pt x="43846" y="80000"/>
                    <a:pt x="46153" y="80000"/>
                    <a:pt x="48461" y="84444"/>
                  </a:cubicBezTo>
                  <a:cubicBezTo>
                    <a:pt x="50769" y="84444"/>
                    <a:pt x="53076" y="84444"/>
                    <a:pt x="53076" y="84444"/>
                  </a:cubicBezTo>
                  <a:cubicBezTo>
                    <a:pt x="62307" y="84444"/>
                    <a:pt x="69230" y="88888"/>
                    <a:pt x="78461" y="88888"/>
                  </a:cubicBezTo>
                  <a:cubicBezTo>
                    <a:pt x="94615" y="88888"/>
                    <a:pt x="92307" y="120000"/>
                    <a:pt x="108461" y="120000"/>
                  </a:cubicBezTo>
                  <a:cubicBezTo>
                    <a:pt x="113076" y="120000"/>
                    <a:pt x="120000" y="120000"/>
                    <a:pt x="120000" y="106666"/>
                  </a:cubicBezTo>
                  <a:cubicBezTo>
                    <a:pt x="120000" y="93333"/>
                    <a:pt x="108461" y="80000"/>
                    <a:pt x="101538" y="71111"/>
                  </a:cubicBezTo>
                  <a:cubicBezTo>
                    <a:pt x="103846" y="66666"/>
                    <a:pt x="106153" y="62222"/>
                    <a:pt x="108461" y="57777"/>
                  </a:cubicBezTo>
                  <a:cubicBezTo>
                    <a:pt x="103846" y="53333"/>
                    <a:pt x="96923" y="31111"/>
                    <a:pt x="87692" y="31111"/>
                  </a:cubicBezTo>
                  <a:cubicBezTo>
                    <a:pt x="83076" y="31111"/>
                    <a:pt x="83076" y="40000"/>
                    <a:pt x="78461" y="40000"/>
                  </a:cubicBezTo>
                  <a:cubicBezTo>
                    <a:pt x="71538" y="40000"/>
                    <a:pt x="71538" y="13333"/>
                    <a:pt x="57692" y="13333"/>
                  </a:cubicBezTo>
                  <a:cubicBezTo>
                    <a:pt x="53076" y="13333"/>
                    <a:pt x="50769" y="22222"/>
                    <a:pt x="46153" y="22222"/>
                  </a:cubicBezTo>
                  <a:cubicBezTo>
                    <a:pt x="36923" y="22222"/>
                    <a:pt x="34615" y="0"/>
                    <a:pt x="20769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130"/>
            <p:cNvSpPr/>
            <p:nvPr/>
          </p:nvSpPr>
          <p:spPr>
            <a:xfrm>
              <a:off x="3700910" y="1928813"/>
              <a:ext cx="30300" cy="7800"/>
            </a:xfrm>
            <a:custGeom>
              <a:rect b="b" l="l" r="r" t="t"/>
              <a:pathLst>
                <a:path extrusionOk="0" h="120000" w="120000">
                  <a:moveTo>
                    <a:pt x="59999" y="0"/>
                  </a:moveTo>
                  <a:cubicBezTo>
                    <a:pt x="51428" y="0"/>
                    <a:pt x="0" y="120000"/>
                    <a:pt x="42857" y="120000"/>
                  </a:cubicBezTo>
                  <a:cubicBezTo>
                    <a:pt x="77142" y="120000"/>
                    <a:pt x="102857" y="120000"/>
                    <a:pt x="119999" y="60000"/>
                  </a:cubicBezTo>
                  <a:cubicBezTo>
                    <a:pt x="94285" y="30000"/>
                    <a:pt x="85714" y="0"/>
                    <a:pt x="59999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130"/>
            <p:cNvSpPr/>
            <p:nvPr/>
          </p:nvSpPr>
          <p:spPr>
            <a:xfrm>
              <a:off x="3812035" y="1963736"/>
              <a:ext cx="301500" cy="92100"/>
            </a:xfrm>
            <a:custGeom>
              <a:rect b="b" l="l" r="r" t="t"/>
              <a:pathLst>
                <a:path extrusionOk="0" h="120000" w="120000">
                  <a:moveTo>
                    <a:pt x="6906" y="0"/>
                  </a:moveTo>
                  <a:cubicBezTo>
                    <a:pt x="4316" y="0"/>
                    <a:pt x="0" y="0"/>
                    <a:pt x="0" y="11162"/>
                  </a:cubicBezTo>
                  <a:cubicBezTo>
                    <a:pt x="0" y="19534"/>
                    <a:pt x="14676" y="39069"/>
                    <a:pt x="17266" y="39069"/>
                  </a:cubicBezTo>
                  <a:cubicBezTo>
                    <a:pt x="19856" y="39069"/>
                    <a:pt x="20719" y="36279"/>
                    <a:pt x="22446" y="30697"/>
                  </a:cubicBezTo>
                  <a:cubicBezTo>
                    <a:pt x="26762" y="44651"/>
                    <a:pt x="27625" y="58604"/>
                    <a:pt x="31942" y="72558"/>
                  </a:cubicBezTo>
                  <a:cubicBezTo>
                    <a:pt x="31079" y="72558"/>
                    <a:pt x="29352" y="78139"/>
                    <a:pt x="29352" y="83720"/>
                  </a:cubicBezTo>
                  <a:cubicBezTo>
                    <a:pt x="29352" y="100465"/>
                    <a:pt x="41438" y="120000"/>
                    <a:pt x="46618" y="120000"/>
                  </a:cubicBezTo>
                  <a:cubicBezTo>
                    <a:pt x="49208" y="120000"/>
                    <a:pt x="52661" y="111627"/>
                    <a:pt x="53525" y="106046"/>
                  </a:cubicBezTo>
                  <a:cubicBezTo>
                    <a:pt x="56978" y="106046"/>
                    <a:pt x="56978" y="106046"/>
                    <a:pt x="56978" y="106046"/>
                  </a:cubicBezTo>
                  <a:cubicBezTo>
                    <a:pt x="56115" y="117209"/>
                    <a:pt x="60431" y="120000"/>
                    <a:pt x="63884" y="120000"/>
                  </a:cubicBezTo>
                  <a:cubicBezTo>
                    <a:pt x="65611" y="120000"/>
                    <a:pt x="67338" y="120000"/>
                    <a:pt x="69064" y="120000"/>
                  </a:cubicBezTo>
                  <a:cubicBezTo>
                    <a:pt x="88057" y="120000"/>
                    <a:pt x="88057" y="120000"/>
                    <a:pt x="88057" y="120000"/>
                  </a:cubicBezTo>
                  <a:cubicBezTo>
                    <a:pt x="90647" y="114418"/>
                    <a:pt x="90647" y="108837"/>
                    <a:pt x="94100" y="108837"/>
                  </a:cubicBezTo>
                  <a:cubicBezTo>
                    <a:pt x="94964" y="114418"/>
                    <a:pt x="95827" y="120000"/>
                    <a:pt x="99280" y="120000"/>
                  </a:cubicBezTo>
                  <a:cubicBezTo>
                    <a:pt x="107913" y="120000"/>
                    <a:pt x="119136" y="120000"/>
                    <a:pt x="120000" y="92093"/>
                  </a:cubicBezTo>
                  <a:cubicBezTo>
                    <a:pt x="120000" y="92093"/>
                    <a:pt x="119136" y="92093"/>
                    <a:pt x="118273" y="92093"/>
                  </a:cubicBezTo>
                  <a:cubicBezTo>
                    <a:pt x="118273" y="92093"/>
                    <a:pt x="117410" y="92093"/>
                    <a:pt x="116546" y="92093"/>
                  </a:cubicBezTo>
                  <a:cubicBezTo>
                    <a:pt x="116546" y="89302"/>
                    <a:pt x="117410" y="86511"/>
                    <a:pt x="117410" y="83720"/>
                  </a:cubicBezTo>
                  <a:cubicBezTo>
                    <a:pt x="118273" y="83720"/>
                    <a:pt x="119136" y="83720"/>
                    <a:pt x="120000" y="83720"/>
                  </a:cubicBezTo>
                  <a:cubicBezTo>
                    <a:pt x="116546" y="61395"/>
                    <a:pt x="109640" y="61395"/>
                    <a:pt x="100143" y="61395"/>
                  </a:cubicBezTo>
                  <a:cubicBezTo>
                    <a:pt x="87194" y="61395"/>
                    <a:pt x="82877" y="80930"/>
                    <a:pt x="69928" y="80930"/>
                  </a:cubicBezTo>
                  <a:cubicBezTo>
                    <a:pt x="63884" y="80930"/>
                    <a:pt x="58705" y="75348"/>
                    <a:pt x="52661" y="72558"/>
                  </a:cubicBezTo>
                  <a:cubicBezTo>
                    <a:pt x="52661" y="72558"/>
                    <a:pt x="50935" y="75348"/>
                    <a:pt x="50071" y="75348"/>
                  </a:cubicBezTo>
                  <a:cubicBezTo>
                    <a:pt x="49208" y="75348"/>
                    <a:pt x="49208" y="72558"/>
                    <a:pt x="49208" y="66976"/>
                  </a:cubicBezTo>
                  <a:cubicBezTo>
                    <a:pt x="49208" y="64186"/>
                    <a:pt x="50071" y="64186"/>
                    <a:pt x="50935" y="64186"/>
                  </a:cubicBezTo>
                  <a:cubicBezTo>
                    <a:pt x="47482" y="55813"/>
                    <a:pt x="41438" y="66976"/>
                    <a:pt x="39712" y="44651"/>
                  </a:cubicBezTo>
                  <a:cubicBezTo>
                    <a:pt x="49208" y="44651"/>
                    <a:pt x="49208" y="44651"/>
                    <a:pt x="49208" y="44651"/>
                  </a:cubicBezTo>
                  <a:cubicBezTo>
                    <a:pt x="47482" y="36279"/>
                    <a:pt x="36258" y="39069"/>
                    <a:pt x="37985" y="22325"/>
                  </a:cubicBezTo>
                  <a:cubicBezTo>
                    <a:pt x="37985" y="22325"/>
                    <a:pt x="35395" y="22325"/>
                    <a:pt x="33669" y="22325"/>
                  </a:cubicBezTo>
                  <a:cubicBezTo>
                    <a:pt x="32805" y="25116"/>
                    <a:pt x="31079" y="27906"/>
                    <a:pt x="28489" y="27906"/>
                  </a:cubicBezTo>
                  <a:cubicBezTo>
                    <a:pt x="19856" y="27906"/>
                    <a:pt x="18129" y="0"/>
                    <a:pt x="6906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130"/>
            <p:cNvSpPr/>
            <p:nvPr/>
          </p:nvSpPr>
          <p:spPr>
            <a:xfrm>
              <a:off x="3815210" y="2012950"/>
              <a:ext cx="52500" cy="414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35000" y="44210"/>
                    <a:pt x="20000" y="44210"/>
                  </a:cubicBezTo>
                  <a:cubicBezTo>
                    <a:pt x="15000" y="44210"/>
                    <a:pt x="0" y="50526"/>
                    <a:pt x="0" y="69473"/>
                  </a:cubicBezTo>
                  <a:cubicBezTo>
                    <a:pt x="0" y="69473"/>
                    <a:pt x="80000" y="120000"/>
                    <a:pt x="90000" y="120000"/>
                  </a:cubicBezTo>
                  <a:cubicBezTo>
                    <a:pt x="110000" y="120000"/>
                    <a:pt x="120000" y="88421"/>
                    <a:pt x="120000" y="63157"/>
                  </a:cubicBezTo>
                  <a:cubicBezTo>
                    <a:pt x="120000" y="37894"/>
                    <a:pt x="85000" y="0"/>
                    <a:pt x="6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130"/>
            <p:cNvSpPr/>
            <p:nvPr/>
          </p:nvSpPr>
          <p:spPr>
            <a:xfrm>
              <a:off x="3821560" y="1936750"/>
              <a:ext cx="49200" cy="12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14545" y="0"/>
                    <a:pt x="114545" y="0"/>
                    <a:pt x="109090" y="0"/>
                  </a:cubicBezTo>
                  <a:cubicBezTo>
                    <a:pt x="109090" y="0"/>
                    <a:pt x="109090" y="0"/>
                    <a:pt x="98181" y="0"/>
                  </a:cubicBezTo>
                  <a:cubicBezTo>
                    <a:pt x="70909" y="0"/>
                    <a:pt x="16363" y="20000"/>
                    <a:pt x="0" y="60000"/>
                  </a:cubicBezTo>
                  <a:cubicBezTo>
                    <a:pt x="0" y="60000"/>
                    <a:pt x="87272" y="120000"/>
                    <a:pt x="98181" y="120000"/>
                  </a:cubicBezTo>
                  <a:cubicBezTo>
                    <a:pt x="109090" y="120000"/>
                    <a:pt x="120000" y="100000"/>
                    <a:pt x="120000" y="80000"/>
                  </a:cubicBezTo>
                  <a:cubicBezTo>
                    <a:pt x="120000" y="60000"/>
                    <a:pt x="120000" y="40000"/>
                    <a:pt x="12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30"/>
            <p:cNvSpPr/>
            <p:nvPr/>
          </p:nvSpPr>
          <p:spPr>
            <a:xfrm>
              <a:off x="3785048" y="1890713"/>
              <a:ext cx="57300" cy="44400"/>
            </a:xfrm>
            <a:custGeom>
              <a:rect b="b" l="l" r="r" t="t"/>
              <a:pathLst>
                <a:path extrusionOk="0" h="120000" w="120000">
                  <a:moveTo>
                    <a:pt x="27692" y="0"/>
                  </a:moveTo>
                  <a:cubicBezTo>
                    <a:pt x="18461" y="0"/>
                    <a:pt x="0" y="6000"/>
                    <a:pt x="0" y="24000"/>
                  </a:cubicBezTo>
                  <a:cubicBezTo>
                    <a:pt x="0" y="60000"/>
                    <a:pt x="27692" y="66000"/>
                    <a:pt x="41538" y="90000"/>
                  </a:cubicBezTo>
                  <a:cubicBezTo>
                    <a:pt x="36923" y="90000"/>
                    <a:pt x="27692" y="96000"/>
                    <a:pt x="27692" y="108000"/>
                  </a:cubicBezTo>
                  <a:cubicBezTo>
                    <a:pt x="27692" y="114000"/>
                    <a:pt x="36923" y="120000"/>
                    <a:pt x="55384" y="120000"/>
                  </a:cubicBezTo>
                  <a:cubicBezTo>
                    <a:pt x="69230" y="120000"/>
                    <a:pt x="96923" y="114000"/>
                    <a:pt x="120000" y="108000"/>
                  </a:cubicBezTo>
                  <a:cubicBezTo>
                    <a:pt x="115384" y="84000"/>
                    <a:pt x="120000" y="72000"/>
                    <a:pt x="120000" y="66000"/>
                  </a:cubicBezTo>
                  <a:cubicBezTo>
                    <a:pt x="120000" y="30000"/>
                    <a:pt x="73846" y="66000"/>
                    <a:pt x="73846" y="24000"/>
                  </a:cubicBezTo>
                  <a:cubicBezTo>
                    <a:pt x="60000" y="24000"/>
                    <a:pt x="32307" y="12000"/>
                    <a:pt x="27692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130"/>
            <p:cNvSpPr/>
            <p:nvPr/>
          </p:nvSpPr>
          <p:spPr>
            <a:xfrm>
              <a:off x="3762821" y="1849438"/>
              <a:ext cx="22200" cy="11100"/>
            </a:xfrm>
            <a:custGeom>
              <a:rect b="b" l="l" r="r" t="t"/>
              <a:pathLst>
                <a:path extrusionOk="0" h="120000" w="120000">
                  <a:moveTo>
                    <a:pt x="48000" y="0"/>
                  </a:moveTo>
                  <a:cubicBezTo>
                    <a:pt x="24000" y="0"/>
                    <a:pt x="12000" y="0"/>
                    <a:pt x="0" y="0"/>
                  </a:cubicBezTo>
                  <a:cubicBezTo>
                    <a:pt x="0" y="72000"/>
                    <a:pt x="36000" y="96000"/>
                    <a:pt x="6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8000" y="0"/>
                    <a:pt x="72000" y="0"/>
                    <a:pt x="48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30"/>
            <p:cNvSpPr/>
            <p:nvPr/>
          </p:nvSpPr>
          <p:spPr>
            <a:xfrm>
              <a:off x="3824735" y="1795463"/>
              <a:ext cx="190500" cy="128700"/>
            </a:xfrm>
            <a:custGeom>
              <a:rect b="b" l="l" r="r" t="t"/>
              <a:pathLst>
                <a:path extrusionOk="0" h="120000" w="120000">
                  <a:moveTo>
                    <a:pt x="21818" y="0"/>
                  </a:moveTo>
                  <a:cubicBezTo>
                    <a:pt x="21818" y="8135"/>
                    <a:pt x="28636" y="8135"/>
                    <a:pt x="32727" y="12203"/>
                  </a:cubicBezTo>
                  <a:cubicBezTo>
                    <a:pt x="25909" y="12203"/>
                    <a:pt x="25909" y="12203"/>
                    <a:pt x="25909" y="12203"/>
                  </a:cubicBezTo>
                  <a:cubicBezTo>
                    <a:pt x="24545" y="10169"/>
                    <a:pt x="23181" y="10169"/>
                    <a:pt x="21818" y="10169"/>
                  </a:cubicBezTo>
                  <a:cubicBezTo>
                    <a:pt x="17727" y="10169"/>
                    <a:pt x="15000" y="14237"/>
                    <a:pt x="12272" y="16271"/>
                  </a:cubicBezTo>
                  <a:cubicBezTo>
                    <a:pt x="12272" y="16271"/>
                    <a:pt x="15000" y="26440"/>
                    <a:pt x="16363" y="26440"/>
                  </a:cubicBezTo>
                  <a:cubicBezTo>
                    <a:pt x="19090" y="26440"/>
                    <a:pt x="20454" y="24406"/>
                    <a:pt x="23181" y="24406"/>
                  </a:cubicBezTo>
                  <a:cubicBezTo>
                    <a:pt x="24545" y="24406"/>
                    <a:pt x="25909" y="24406"/>
                    <a:pt x="27272" y="26440"/>
                  </a:cubicBezTo>
                  <a:cubicBezTo>
                    <a:pt x="25909" y="28474"/>
                    <a:pt x="25909" y="30508"/>
                    <a:pt x="23181" y="30508"/>
                  </a:cubicBezTo>
                  <a:cubicBezTo>
                    <a:pt x="20454" y="30508"/>
                    <a:pt x="19090" y="28474"/>
                    <a:pt x="13636" y="28474"/>
                  </a:cubicBezTo>
                  <a:cubicBezTo>
                    <a:pt x="12272" y="28474"/>
                    <a:pt x="12272" y="28474"/>
                    <a:pt x="10909" y="28474"/>
                  </a:cubicBezTo>
                  <a:cubicBezTo>
                    <a:pt x="8181" y="28474"/>
                    <a:pt x="4090" y="28474"/>
                    <a:pt x="4090" y="32542"/>
                  </a:cubicBezTo>
                  <a:cubicBezTo>
                    <a:pt x="4090" y="38644"/>
                    <a:pt x="16363" y="42711"/>
                    <a:pt x="21818" y="46779"/>
                  </a:cubicBezTo>
                  <a:cubicBezTo>
                    <a:pt x="21818" y="46779"/>
                    <a:pt x="19090" y="50847"/>
                    <a:pt x="17727" y="50847"/>
                  </a:cubicBezTo>
                  <a:cubicBezTo>
                    <a:pt x="13636" y="50847"/>
                    <a:pt x="8181" y="46779"/>
                    <a:pt x="5454" y="44745"/>
                  </a:cubicBezTo>
                  <a:cubicBezTo>
                    <a:pt x="0" y="44745"/>
                    <a:pt x="0" y="44745"/>
                    <a:pt x="0" y="44745"/>
                  </a:cubicBezTo>
                  <a:cubicBezTo>
                    <a:pt x="1363" y="61016"/>
                    <a:pt x="9545" y="63050"/>
                    <a:pt x="23181" y="63050"/>
                  </a:cubicBezTo>
                  <a:cubicBezTo>
                    <a:pt x="20454" y="67118"/>
                    <a:pt x="17727" y="69152"/>
                    <a:pt x="13636" y="71186"/>
                  </a:cubicBezTo>
                  <a:cubicBezTo>
                    <a:pt x="13636" y="73220"/>
                    <a:pt x="13636" y="77288"/>
                    <a:pt x="16363" y="77288"/>
                  </a:cubicBezTo>
                  <a:cubicBezTo>
                    <a:pt x="20454" y="77288"/>
                    <a:pt x="21818" y="73220"/>
                    <a:pt x="24545" y="71186"/>
                  </a:cubicBezTo>
                  <a:cubicBezTo>
                    <a:pt x="25909" y="75254"/>
                    <a:pt x="25909" y="79322"/>
                    <a:pt x="30000" y="79322"/>
                  </a:cubicBezTo>
                  <a:cubicBezTo>
                    <a:pt x="35454" y="79322"/>
                    <a:pt x="36818" y="75254"/>
                    <a:pt x="42272" y="75254"/>
                  </a:cubicBezTo>
                  <a:cubicBezTo>
                    <a:pt x="47727" y="75254"/>
                    <a:pt x="51818" y="77288"/>
                    <a:pt x="57272" y="79322"/>
                  </a:cubicBezTo>
                  <a:cubicBezTo>
                    <a:pt x="51818" y="81355"/>
                    <a:pt x="28636" y="79322"/>
                    <a:pt x="28636" y="91525"/>
                  </a:cubicBezTo>
                  <a:cubicBezTo>
                    <a:pt x="28636" y="99661"/>
                    <a:pt x="39545" y="105762"/>
                    <a:pt x="46363" y="105762"/>
                  </a:cubicBezTo>
                  <a:cubicBezTo>
                    <a:pt x="45000" y="107796"/>
                    <a:pt x="43636" y="107796"/>
                    <a:pt x="40909" y="109830"/>
                  </a:cubicBezTo>
                  <a:cubicBezTo>
                    <a:pt x="40909" y="117966"/>
                    <a:pt x="50454" y="120000"/>
                    <a:pt x="55909" y="120000"/>
                  </a:cubicBezTo>
                  <a:cubicBezTo>
                    <a:pt x="61363" y="120000"/>
                    <a:pt x="65454" y="115932"/>
                    <a:pt x="65454" y="105762"/>
                  </a:cubicBezTo>
                  <a:cubicBezTo>
                    <a:pt x="68181" y="109830"/>
                    <a:pt x="75000" y="115932"/>
                    <a:pt x="79090" y="115932"/>
                  </a:cubicBezTo>
                  <a:cubicBezTo>
                    <a:pt x="79090" y="115932"/>
                    <a:pt x="79090" y="115932"/>
                    <a:pt x="79090" y="115932"/>
                  </a:cubicBezTo>
                  <a:cubicBezTo>
                    <a:pt x="79090" y="109830"/>
                    <a:pt x="79090" y="109830"/>
                    <a:pt x="79090" y="109830"/>
                  </a:cubicBezTo>
                  <a:cubicBezTo>
                    <a:pt x="85909" y="109830"/>
                    <a:pt x="85909" y="109830"/>
                    <a:pt x="85909" y="109830"/>
                  </a:cubicBezTo>
                  <a:cubicBezTo>
                    <a:pt x="84545" y="103728"/>
                    <a:pt x="83181" y="103728"/>
                    <a:pt x="81818" y="97627"/>
                  </a:cubicBezTo>
                  <a:cubicBezTo>
                    <a:pt x="83181" y="95593"/>
                    <a:pt x="84545" y="91525"/>
                    <a:pt x="85909" y="89491"/>
                  </a:cubicBezTo>
                  <a:cubicBezTo>
                    <a:pt x="87272" y="95593"/>
                    <a:pt x="87272" y="99661"/>
                    <a:pt x="92727" y="99661"/>
                  </a:cubicBezTo>
                  <a:cubicBezTo>
                    <a:pt x="96818" y="99661"/>
                    <a:pt x="102272" y="83389"/>
                    <a:pt x="110454" y="81355"/>
                  </a:cubicBezTo>
                  <a:cubicBezTo>
                    <a:pt x="113181" y="81355"/>
                    <a:pt x="117272" y="83389"/>
                    <a:pt x="118636" y="79322"/>
                  </a:cubicBezTo>
                  <a:cubicBezTo>
                    <a:pt x="120000" y="77288"/>
                    <a:pt x="120000" y="75254"/>
                    <a:pt x="120000" y="71186"/>
                  </a:cubicBezTo>
                  <a:cubicBezTo>
                    <a:pt x="114545" y="69152"/>
                    <a:pt x="105000" y="63050"/>
                    <a:pt x="100909" y="63050"/>
                  </a:cubicBezTo>
                  <a:cubicBezTo>
                    <a:pt x="99545" y="63050"/>
                    <a:pt x="96818" y="65084"/>
                    <a:pt x="95454" y="65084"/>
                  </a:cubicBezTo>
                  <a:cubicBezTo>
                    <a:pt x="94090" y="65084"/>
                    <a:pt x="94090" y="65084"/>
                    <a:pt x="94090" y="63050"/>
                  </a:cubicBezTo>
                  <a:cubicBezTo>
                    <a:pt x="94090" y="58983"/>
                    <a:pt x="96818" y="58983"/>
                    <a:pt x="96818" y="54915"/>
                  </a:cubicBezTo>
                  <a:cubicBezTo>
                    <a:pt x="96818" y="50847"/>
                    <a:pt x="92727" y="50847"/>
                    <a:pt x="92727" y="46779"/>
                  </a:cubicBezTo>
                  <a:cubicBezTo>
                    <a:pt x="92727" y="38644"/>
                    <a:pt x="92727" y="36610"/>
                    <a:pt x="87272" y="36610"/>
                  </a:cubicBezTo>
                  <a:cubicBezTo>
                    <a:pt x="85909" y="36610"/>
                    <a:pt x="84545" y="36610"/>
                    <a:pt x="83181" y="36610"/>
                  </a:cubicBezTo>
                  <a:cubicBezTo>
                    <a:pt x="84545" y="40677"/>
                    <a:pt x="84545" y="40677"/>
                    <a:pt x="84545" y="40677"/>
                  </a:cubicBezTo>
                  <a:cubicBezTo>
                    <a:pt x="84545" y="46779"/>
                    <a:pt x="84545" y="46779"/>
                    <a:pt x="84545" y="46779"/>
                  </a:cubicBezTo>
                  <a:cubicBezTo>
                    <a:pt x="80454" y="46779"/>
                    <a:pt x="80454" y="46779"/>
                    <a:pt x="80454" y="46779"/>
                  </a:cubicBezTo>
                  <a:cubicBezTo>
                    <a:pt x="77727" y="42711"/>
                    <a:pt x="79090" y="34576"/>
                    <a:pt x="73636" y="30508"/>
                  </a:cubicBezTo>
                  <a:cubicBezTo>
                    <a:pt x="72272" y="30508"/>
                    <a:pt x="70909" y="30508"/>
                    <a:pt x="69545" y="30508"/>
                  </a:cubicBezTo>
                  <a:cubicBezTo>
                    <a:pt x="68181" y="30508"/>
                    <a:pt x="66818" y="30508"/>
                    <a:pt x="65454" y="30508"/>
                  </a:cubicBezTo>
                  <a:cubicBezTo>
                    <a:pt x="64090" y="30508"/>
                    <a:pt x="64090" y="30508"/>
                    <a:pt x="62727" y="30508"/>
                  </a:cubicBezTo>
                  <a:cubicBezTo>
                    <a:pt x="61363" y="30508"/>
                    <a:pt x="60000" y="30508"/>
                    <a:pt x="58636" y="30508"/>
                  </a:cubicBezTo>
                  <a:cubicBezTo>
                    <a:pt x="51818" y="26440"/>
                    <a:pt x="53181" y="10169"/>
                    <a:pt x="46363" y="6101"/>
                  </a:cubicBezTo>
                  <a:cubicBezTo>
                    <a:pt x="39545" y="2033"/>
                    <a:pt x="31363" y="0"/>
                    <a:pt x="21818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30"/>
            <p:cNvSpPr/>
            <p:nvPr/>
          </p:nvSpPr>
          <p:spPr>
            <a:xfrm>
              <a:off x="3978723" y="2330450"/>
              <a:ext cx="123900" cy="77700"/>
            </a:xfrm>
            <a:custGeom>
              <a:rect b="b" l="l" r="r" t="t"/>
              <a:pathLst>
                <a:path extrusionOk="0" h="120000" w="120000">
                  <a:moveTo>
                    <a:pt x="33684" y="0"/>
                  </a:moveTo>
                  <a:cubicBezTo>
                    <a:pt x="16842" y="3333"/>
                    <a:pt x="14736" y="40000"/>
                    <a:pt x="14736" y="56666"/>
                  </a:cubicBezTo>
                  <a:cubicBezTo>
                    <a:pt x="14736" y="63333"/>
                    <a:pt x="14736" y="63333"/>
                    <a:pt x="14736" y="70000"/>
                  </a:cubicBezTo>
                  <a:cubicBezTo>
                    <a:pt x="14736" y="76666"/>
                    <a:pt x="12631" y="80000"/>
                    <a:pt x="8421" y="83333"/>
                  </a:cubicBezTo>
                  <a:cubicBezTo>
                    <a:pt x="8421" y="86666"/>
                    <a:pt x="0" y="86666"/>
                    <a:pt x="0" y="100000"/>
                  </a:cubicBezTo>
                  <a:cubicBezTo>
                    <a:pt x="2105" y="100000"/>
                    <a:pt x="8421" y="100000"/>
                    <a:pt x="14736" y="100000"/>
                  </a:cubicBezTo>
                  <a:cubicBezTo>
                    <a:pt x="18947" y="100000"/>
                    <a:pt x="21052" y="100000"/>
                    <a:pt x="25263" y="100000"/>
                  </a:cubicBezTo>
                  <a:cubicBezTo>
                    <a:pt x="25263" y="110000"/>
                    <a:pt x="23157" y="120000"/>
                    <a:pt x="29473" y="120000"/>
                  </a:cubicBezTo>
                  <a:cubicBezTo>
                    <a:pt x="31578" y="120000"/>
                    <a:pt x="31578" y="116666"/>
                    <a:pt x="33684" y="113333"/>
                  </a:cubicBezTo>
                  <a:cubicBezTo>
                    <a:pt x="35789" y="113333"/>
                    <a:pt x="35789" y="113333"/>
                    <a:pt x="37894" y="113333"/>
                  </a:cubicBezTo>
                  <a:cubicBezTo>
                    <a:pt x="46315" y="113333"/>
                    <a:pt x="63157" y="96666"/>
                    <a:pt x="63157" y="76666"/>
                  </a:cubicBezTo>
                  <a:cubicBezTo>
                    <a:pt x="65263" y="80000"/>
                    <a:pt x="84210" y="100000"/>
                    <a:pt x="84210" y="100000"/>
                  </a:cubicBezTo>
                  <a:cubicBezTo>
                    <a:pt x="90526" y="100000"/>
                    <a:pt x="94736" y="100000"/>
                    <a:pt x="101052" y="100000"/>
                  </a:cubicBezTo>
                  <a:cubicBezTo>
                    <a:pt x="109473" y="100000"/>
                    <a:pt x="113684" y="96666"/>
                    <a:pt x="119999" y="90000"/>
                  </a:cubicBezTo>
                  <a:cubicBezTo>
                    <a:pt x="115789" y="80000"/>
                    <a:pt x="105263" y="83333"/>
                    <a:pt x="94736" y="73333"/>
                  </a:cubicBezTo>
                  <a:cubicBezTo>
                    <a:pt x="92631" y="70000"/>
                    <a:pt x="94736" y="63333"/>
                    <a:pt x="90526" y="56666"/>
                  </a:cubicBezTo>
                  <a:cubicBezTo>
                    <a:pt x="80000" y="33333"/>
                    <a:pt x="61052" y="43333"/>
                    <a:pt x="48421" y="20000"/>
                  </a:cubicBezTo>
                  <a:cubicBezTo>
                    <a:pt x="46315" y="20000"/>
                    <a:pt x="44210" y="23333"/>
                    <a:pt x="44210" y="26666"/>
                  </a:cubicBezTo>
                  <a:cubicBezTo>
                    <a:pt x="40000" y="16666"/>
                    <a:pt x="37894" y="13333"/>
                    <a:pt x="33684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30"/>
            <p:cNvSpPr/>
            <p:nvPr/>
          </p:nvSpPr>
          <p:spPr>
            <a:xfrm>
              <a:off x="4154935" y="2260600"/>
              <a:ext cx="38100" cy="30300"/>
            </a:xfrm>
            <a:custGeom>
              <a:rect b="b" l="l" r="r" t="t"/>
              <a:pathLst>
                <a:path extrusionOk="0" h="120000" w="120000">
                  <a:moveTo>
                    <a:pt x="53333" y="0"/>
                  </a:moveTo>
                  <a:cubicBezTo>
                    <a:pt x="26666" y="0"/>
                    <a:pt x="0" y="17142"/>
                    <a:pt x="0" y="59999"/>
                  </a:cubicBezTo>
                  <a:cubicBezTo>
                    <a:pt x="0" y="94285"/>
                    <a:pt x="20000" y="119999"/>
                    <a:pt x="46666" y="119999"/>
                  </a:cubicBezTo>
                  <a:cubicBezTo>
                    <a:pt x="73333" y="119999"/>
                    <a:pt x="120000" y="94285"/>
                    <a:pt x="120000" y="59999"/>
                  </a:cubicBezTo>
                  <a:cubicBezTo>
                    <a:pt x="120000" y="17142"/>
                    <a:pt x="86666" y="0"/>
                    <a:pt x="53333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30"/>
            <p:cNvSpPr/>
            <p:nvPr/>
          </p:nvSpPr>
          <p:spPr>
            <a:xfrm>
              <a:off x="4042223" y="2413000"/>
              <a:ext cx="30300" cy="237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77142" y="0"/>
                    <a:pt x="68571" y="0"/>
                    <a:pt x="51428" y="0"/>
                  </a:cubicBezTo>
                  <a:cubicBezTo>
                    <a:pt x="51428" y="21818"/>
                    <a:pt x="17142" y="43636"/>
                    <a:pt x="0" y="76363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42857" y="109090"/>
                    <a:pt x="102857" y="54545"/>
                    <a:pt x="119999" y="10909"/>
                  </a:cubicBezTo>
                  <a:cubicBezTo>
                    <a:pt x="102857" y="0"/>
                    <a:pt x="102857" y="0"/>
                    <a:pt x="85714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130"/>
            <p:cNvSpPr/>
            <p:nvPr/>
          </p:nvSpPr>
          <p:spPr>
            <a:xfrm>
              <a:off x="4091435" y="2079625"/>
              <a:ext cx="82500" cy="38100"/>
            </a:xfrm>
            <a:custGeom>
              <a:rect b="b" l="l" r="r" t="t"/>
              <a:pathLst>
                <a:path extrusionOk="0" h="120000" w="120000">
                  <a:moveTo>
                    <a:pt x="12631" y="0"/>
                  </a:moveTo>
                  <a:cubicBezTo>
                    <a:pt x="6315" y="0"/>
                    <a:pt x="0" y="14117"/>
                    <a:pt x="0" y="35294"/>
                  </a:cubicBezTo>
                  <a:cubicBezTo>
                    <a:pt x="0" y="56470"/>
                    <a:pt x="9473" y="63529"/>
                    <a:pt x="15789" y="77647"/>
                  </a:cubicBezTo>
                  <a:cubicBezTo>
                    <a:pt x="9473" y="105882"/>
                    <a:pt x="25263" y="120000"/>
                    <a:pt x="44210" y="120000"/>
                  </a:cubicBezTo>
                  <a:cubicBezTo>
                    <a:pt x="60000" y="120000"/>
                    <a:pt x="66315" y="98823"/>
                    <a:pt x="75789" y="98823"/>
                  </a:cubicBezTo>
                  <a:cubicBezTo>
                    <a:pt x="85263" y="98823"/>
                    <a:pt x="91578" y="112941"/>
                    <a:pt x="104210" y="112941"/>
                  </a:cubicBezTo>
                  <a:cubicBezTo>
                    <a:pt x="110526" y="112941"/>
                    <a:pt x="116842" y="98823"/>
                    <a:pt x="120000" y="77647"/>
                  </a:cubicBezTo>
                  <a:cubicBezTo>
                    <a:pt x="104210" y="63529"/>
                    <a:pt x="82105" y="21176"/>
                    <a:pt x="60000" y="21176"/>
                  </a:cubicBezTo>
                  <a:cubicBezTo>
                    <a:pt x="41052" y="21176"/>
                    <a:pt x="34736" y="0"/>
                    <a:pt x="12631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130"/>
            <p:cNvSpPr/>
            <p:nvPr/>
          </p:nvSpPr>
          <p:spPr>
            <a:xfrm>
              <a:off x="4097785" y="2430463"/>
              <a:ext cx="18900" cy="18900"/>
            </a:xfrm>
            <a:custGeom>
              <a:rect b="b" l="l" r="r" t="t"/>
              <a:pathLst>
                <a:path extrusionOk="0" h="120000" w="120000">
                  <a:moveTo>
                    <a:pt x="53333" y="0"/>
                  </a:moveTo>
                  <a:cubicBezTo>
                    <a:pt x="26666" y="0"/>
                    <a:pt x="0" y="13333"/>
                    <a:pt x="0" y="53333"/>
                  </a:cubicBezTo>
                  <a:cubicBezTo>
                    <a:pt x="0" y="53333"/>
                    <a:pt x="53333" y="120000"/>
                    <a:pt x="53333" y="120000"/>
                  </a:cubicBezTo>
                  <a:cubicBezTo>
                    <a:pt x="93333" y="120000"/>
                    <a:pt x="106666" y="66666"/>
                    <a:pt x="120000" y="26666"/>
                  </a:cubicBezTo>
                  <a:cubicBezTo>
                    <a:pt x="106666" y="13333"/>
                    <a:pt x="80000" y="0"/>
                    <a:pt x="53333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130"/>
            <p:cNvSpPr/>
            <p:nvPr/>
          </p:nvSpPr>
          <p:spPr>
            <a:xfrm>
              <a:off x="4199385" y="2262188"/>
              <a:ext cx="20700" cy="111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48000"/>
                    <a:pt x="0" y="72000"/>
                  </a:cubicBezTo>
                  <a:cubicBezTo>
                    <a:pt x="0" y="96000"/>
                    <a:pt x="13333" y="120000"/>
                    <a:pt x="40000" y="120000"/>
                  </a:cubicBezTo>
                  <a:cubicBezTo>
                    <a:pt x="66666" y="120000"/>
                    <a:pt x="66666" y="120000"/>
                    <a:pt x="80000" y="120000"/>
                  </a:cubicBezTo>
                  <a:cubicBezTo>
                    <a:pt x="80000" y="120000"/>
                    <a:pt x="93333" y="120000"/>
                    <a:pt x="120000" y="96000"/>
                  </a:cubicBezTo>
                  <a:cubicBezTo>
                    <a:pt x="106666" y="72000"/>
                    <a:pt x="80000" y="0"/>
                    <a:pt x="4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130"/>
            <p:cNvSpPr/>
            <p:nvPr/>
          </p:nvSpPr>
          <p:spPr>
            <a:xfrm>
              <a:off x="4113660" y="2225675"/>
              <a:ext cx="18900" cy="159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80000" y="0"/>
                    <a:pt x="0" y="119999"/>
                    <a:pt x="40000" y="119999"/>
                  </a:cubicBezTo>
                  <a:cubicBezTo>
                    <a:pt x="80000" y="119999"/>
                    <a:pt x="120000" y="68571"/>
                    <a:pt x="12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130"/>
            <p:cNvSpPr/>
            <p:nvPr/>
          </p:nvSpPr>
          <p:spPr>
            <a:xfrm>
              <a:off x="3927923" y="2079625"/>
              <a:ext cx="504900" cy="363600"/>
            </a:xfrm>
            <a:custGeom>
              <a:rect b="b" l="l" r="r" t="t"/>
              <a:pathLst>
                <a:path extrusionOk="0" h="120000" w="120000">
                  <a:moveTo>
                    <a:pt x="15517" y="0"/>
                  </a:moveTo>
                  <a:cubicBezTo>
                    <a:pt x="10344" y="0"/>
                    <a:pt x="6724" y="3592"/>
                    <a:pt x="3620" y="7185"/>
                  </a:cubicBezTo>
                  <a:cubicBezTo>
                    <a:pt x="3103" y="7904"/>
                    <a:pt x="4137" y="12215"/>
                    <a:pt x="2586" y="12934"/>
                  </a:cubicBezTo>
                  <a:cubicBezTo>
                    <a:pt x="517" y="15089"/>
                    <a:pt x="0" y="16526"/>
                    <a:pt x="0" y="22275"/>
                  </a:cubicBezTo>
                  <a:cubicBezTo>
                    <a:pt x="0" y="24431"/>
                    <a:pt x="2068" y="28023"/>
                    <a:pt x="2068" y="28023"/>
                  </a:cubicBezTo>
                  <a:cubicBezTo>
                    <a:pt x="2068" y="28023"/>
                    <a:pt x="8793" y="28742"/>
                    <a:pt x="10344" y="29461"/>
                  </a:cubicBezTo>
                  <a:cubicBezTo>
                    <a:pt x="10344" y="32335"/>
                    <a:pt x="10344" y="32335"/>
                    <a:pt x="10344" y="32335"/>
                  </a:cubicBezTo>
                  <a:cubicBezTo>
                    <a:pt x="8275" y="32335"/>
                    <a:pt x="6724" y="31616"/>
                    <a:pt x="5172" y="31616"/>
                  </a:cubicBezTo>
                  <a:cubicBezTo>
                    <a:pt x="4655" y="31616"/>
                    <a:pt x="4137" y="31616"/>
                    <a:pt x="3620" y="31616"/>
                  </a:cubicBezTo>
                  <a:cubicBezTo>
                    <a:pt x="3620" y="34491"/>
                    <a:pt x="6206" y="35209"/>
                    <a:pt x="6724" y="38083"/>
                  </a:cubicBezTo>
                  <a:cubicBezTo>
                    <a:pt x="13965" y="38083"/>
                    <a:pt x="13965" y="38083"/>
                    <a:pt x="13965" y="38083"/>
                  </a:cubicBezTo>
                  <a:cubicBezTo>
                    <a:pt x="14482" y="39520"/>
                    <a:pt x="17068" y="41676"/>
                    <a:pt x="18103" y="41676"/>
                  </a:cubicBezTo>
                  <a:cubicBezTo>
                    <a:pt x="22758" y="41676"/>
                    <a:pt x="28965" y="41676"/>
                    <a:pt x="34137" y="41676"/>
                  </a:cubicBezTo>
                  <a:cubicBezTo>
                    <a:pt x="36724" y="41676"/>
                    <a:pt x="38793" y="41676"/>
                    <a:pt x="40344" y="41676"/>
                  </a:cubicBezTo>
                  <a:cubicBezTo>
                    <a:pt x="40344" y="43113"/>
                    <a:pt x="39827" y="46706"/>
                    <a:pt x="41379" y="46706"/>
                  </a:cubicBezTo>
                  <a:cubicBezTo>
                    <a:pt x="43965" y="46706"/>
                    <a:pt x="46551" y="38802"/>
                    <a:pt x="48620" y="38802"/>
                  </a:cubicBezTo>
                  <a:cubicBezTo>
                    <a:pt x="50172" y="38802"/>
                    <a:pt x="57931" y="48143"/>
                    <a:pt x="59482" y="50299"/>
                  </a:cubicBezTo>
                  <a:cubicBezTo>
                    <a:pt x="58448" y="50299"/>
                    <a:pt x="55862" y="51017"/>
                    <a:pt x="55862" y="52455"/>
                  </a:cubicBezTo>
                  <a:cubicBezTo>
                    <a:pt x="55862" y="53173"/>
                    <a:pt x="56379" y="55329"/>
                    <a:pt x="56896" y="55329"/>
                  </a:cubicBezTo>
                  <a:cubicBezTo>
                    <a:pt x="58965" y="55329"/>
                    <a:pt x="59482" y="52455"/>
                    <a:pt x="61551" y="52455"/>
                  </a:cubicBezTo>
                  <a:cubicBezTo>
                    <a:pt x="64655" y="52455"/>
                    <a:pt x="73965" y="62514"/>
                    <a:pt x="73965" y="68263"/>
                  </a:cubicBezTo>
                  <a:cubicBezTo>
                    <a:pt x="73965" y="71137"/>
                    <a:pt x="70862" y="75449"/>
                    <a:pt x="69827" y="76886"/>
                  </a:cubicBezTo>
                  <a:cubicBezTo>
                    <a:pt x="68793" y="78323"/>
                    <a:pt x="66206" y="76886"/>
                    <a:pt x="66206" y="80479"/>
                  </a:cubicBezTo>
                  <a:cubicBezTo>
                    <a:pt x="66206" y="81916"/>
                    <a:pt x="67758" y="84071"/>
                    <a:pt x="68793" y="84071"/>
                  </a:cubicBezTo>
                  <a:cubicBezTo>
                    <a:pt x="66724" y="86227"/>
                    <a:pt x="63103" y="86946"/>
                    <a:pt x="62068" y="86946"/>
                  </a:cubicBezTo>
                  <a:cubicBezTo>
                    <a:pt x="60517" y="86946"/>
                    <a:pt x="58448" y="86946"/>
                    <a:pt x="55862" y="86946"/>
                  </a:cubicBezTo>
                  <a:cubicBezTo>
                    <a:pt x="53793" y="86946"/>
                    <a:pt x="49655" y="90538"/>
                    <a:pt x="49655" y="92694"/>
                  </a:cubicBezTo>
                  <a:cubicBezTo>
                    <a:pt x="49655" y="95568"/>
                    <a:pt x="54310" y="98443"/>
                    <a:pt x="56379" y="98443"/>
                  </a:cubicBezTo>
                  <a:cubicBezTo>
                    <a:pt x="57931" y="98443"/>
                    <a:pt x="58965" y="95568"/>
                    <a:pt x="60517" y="95568"/>
                  </a:cubicBezTo>
                  <a:cubicBezTo>
                    <a:pt x="62068" y="95568"/>
                    <a:pt x="61551" y="97005"/>
                    <a:pt x="63103" y="97005"/>
                  </a:cubicBezTo>
                  <a:cubicBezTo>
                    <a:pt x="64137" y="97005"/>
                    <a:pt x="65172" y="94850"/>
                    <a:pt x="66206" y="93413"/>
                  </a:cubicBezTo>
                  <a:cubicBezTo>
                    <a:pt x="70344" y="97005"/>
                    <a:pt x="72413" y="101317"/>
                    <a:pt x="77586" y="104191"/>
                  </a:cubicBezTo>
                  <a:cubicBezTo>
                    <a:pt x="75000" y="110658"/>
                    <a:pt x="83793" y="109940"/>
                    <a:pt x="87413" y="112814"/>
                  </a:cubicBezTo>
                  <a:cubicBezTo>
                    <a:pt x="91034" y="116407"/>
                    <a:pt x="93620" y="114970"/>
                    <a:pt x="97758" y="117844"/>
                  </a:cubicBezTo>
                  <a:cubicBezTo>
                    <a:pt x="98275" y="117844"/>
                    <a:pt x="98793" y="120000"/>
                    <a:pt x="99310" y="120000"/>
                  </a:cubicBezTo>
                  <a:cubicBezTo>
                    <a:pt x="99827" y="120000"/>
                    <a:pt x="100862" y="119281"/>
                    <a:pt x="100862" y="117844"/>
                  </a:cubicBezTo>
                  <a:cubicBezTo>
                    <a:pt x="100862" y="112095"/>
                    <a:pt x="92586" y="107784"/>
                    <a:pt x="90000" y="103473"/>
                  </a:cubicBezTo>
                  <a:cubicBezTo>
                    <a:pt x="92068" y="103473"/>
                    <a:pt x="92068" y="103473"/>
                    <a:pt x="92068" y="103473"/>
                  </a:cubicBezTo>
                  <a:cubicBezTo>
                    <a:pt x="94137" y="106347"/>
                    <a:pt x="103448" y="111377"/>
                    <a:pt x="106034" y="111377"/>
                  </a:cubicBezTo>
                  <a:cubicBezTo>
                    <a:pt x="106551" y="109221"/>
                    <a:pt x="108103" y="105628"/>
                    <a:pt x="108103" y="103473"/>
                  </a:cubicBezTo>
                  <a:cubicBezTo>
                    <a:pt x="108103" y="101317"/>
                    <a:pt x="105517" y="100598"/>
                    <a:pt x="105517" y="99161"/>
                  </a:cubicBezTo>
                  <a:cubicBezTo>
                    <a:pt x="105517" y="97724"/>
                    <a:pt x="105517" y="97724"/>
                    <a:pt x="105517" y="94850"/>
                  </a:cubicBezTo>
                  <a:cubicBezTo>
                    <a:pt x="104482" y="94850"/>
                    <a:pt x="104482" y="94850"/>
                    <a:pt x="102931" y="94850"/>
                  </a:cubicBezTo>
                  <a:cubicBezTo>
                    <a:pt x="102931" y="93413"/>
                    <a:pt x="102413" y="92694"/>
                    <a:pt x="101896" y="92694"/>
                  </a:cubicBezTo>
                  <a:cubicBezTo>
                    <a:pt x="101896" y="92694"/>
                    <a:pt x="101379" y="92694"/>
                    <a:pt x="101379" y="92694"/>
                  </a:cubicBezTo>
                  <a:cubicBezTo>
                    <a:pt x="101379" y="92694"/>
                    <a:pt x="100862" y="92694"/>
                    <a:pt x="100862" y="92694"/>
                  </a:cubicBezTo>
                  <a:cubicBezTo>
                    <a:pt x="100344" y="92694"/>
                    <a:pt x="99827" y="92694"/>
                    <a:pt x="98793" y="92694"/>
                  </a:cubicBezTo>
                  <a:cubicBezTo>
                    <a:pt x="97758" y="91976"/>
                    <a:pt x="96206" y="86946"/>
                    <a:pt x="95689" y="84790"/>
                  </a:cubicBezTo>
                  <a:cubicBezTo>
                    <a:pt x="93620" y="84790"/>
                    <a:pt x="93620" y="84790"/>
                    <a:pt x="93620" y="84790"/>
                  </a:cubicBezTo>
                  <a:cubicBezTo>
                    <a:pt x="93620" y="81916"/>
                    <a:pt x="93620" y="81916"/>
                    <a:pt x="93620" y="81916"/>
                  </a:cubicBezTo>
                  <a:cubicBezTo>
                    <a:pt x="94137" y="81916"/>
                    <a:pt x="94137" y="81916"/>
                    <a:pt x="94655" y="81916"/>
                  </a:cubicBezTo>
                  <a:cubicBezTo>
                    <a:pt x="95172" y="81916"/>
                    <a:pt x="95689" y="81916"/>
                    <a:pt x="96206" y="81916"/>
                  </a:cubicBezTo>
                  <a:cubicBezTo>
                    <a:pt x="96206" y="79041"/>
                    <a:pt x="96206" y="79041"/>
                    <a:pt x="96206" y="79041"/>
                  </a:cubicBezTo>
                  <a:cubicBezTo>
                    <a:pt x="95172" y="79041"/>
                    <a:pt x="95172" y="79760"/>
                    <a:pt x="94655" y="79760"/>
                  </a:cubicBezTo>
                  <a:cubicBezTo>
                    <a:pt x="94137" y="79760"/>
                    <a:pt x="93620" y="79041"/>
                    <a:pt x="93103" y="79041"/>
                  </a:cubicBezTo>
                  <a:cubicBezTo>
                    <a:pt x="93103" y="79041"/>
                    <a:pt x="95172" y="76167"/>
                    <a:pt x="96206" y="76167"/>
                  </a:cubicBezTo>
                  <a:cubicBezTo>
                    <a:pt x="102931" y="76167"/>
                    <a:pt x="103448" y="90538"/>
                    <a:pt x="110689" y="90538"/>
                  </a:cubicBezTo>
                  <a:cubicBezTo>
                    <a:pt x="112241" y="90538"/>
                    <a:pt x="112241" y="86946"/>
                    <a:pt x="112241" y="84790"/>
                  </a:cubicBezTo>
                  <a:cubicBezTo>
                    <a:pt x="115344" y="84790"/>
                    <a:pt x="115862" y="82634"/>
                    <a:pt x="115862" y="81916"/>
                  </a:cubicBezTo>
                  <a:cubicBezTo>
                    <a:pt x="115862" y="81197"/>
                    <a:pt x="115862" y="81916"/>
                    <a:pt x="115862" y="79760"/>
                  </a:cubicBezTo>
                  <a:cubicBezTo>
                    <a:pt x="117413" y="79760"/>
                    <a:pt x="120000" y="79041"/>
                    <a:pt x="120000" y="76167"/>
                  </a:cubicBezTo>
                  <a:cubicBezTo>
                    <a:pt x="120000" y="72574"/>
                    <a:pt x="118965" y="71137"/>
                    <a:pt x="116379" y="71137"/>
                  </a:cubicBezTo>
                  <a:cubicBezTo>
                    <a:pt x="115344" y="71137"/>
                    <a:pt x="114310" y="71137"/>
                    <a:pt x="113275" y="70419"/>
                  </a:cubicBezTo>
                  <a:cubicBezTo>
                    <a:pt x="113275" y="68982"/>
                    <a:pt x="112758" y="68263"/>
                    <a:pt x="112241" y="68263"/>
                  </a:cubicBezTo>
                  <a:cubicBezTo>
                    <a:pt x="111206" y="68263"/>
                    <a:pt x="110172" y="69700"/>
                    <a:pt x="108620" y="69700"/>
                  </a:cubicBezTo>
                  <a:cubicBezTo>
                    <a:pt x="106034" y="69700"/>
                    <a:pt x="105517" y="66107"/>
                    <a:pt x="105000" y="62514"/>
                  </a:cubicBezTo>
                  <a:cubicBezTo>
                    <a:pt x="101896" y="61796"/>
                    <a:pt x="98275" y="59640"/>
                    <a:pt x="97758" y="55329"/>
                  </a:cubicBezTo>
                  <a:cubicBezTo>
                    <a:pt x="96206" y="55329"/>
                    <a:pt x="95172" y="54610"/>
                    <a:pt x="93620" y="53892"/>
                  </a:cubicBezTo>
                  <a:cubicBezTo>
                    <a:pt x="95172" y="50299"/>
                    <a:pt x="96206" y="50299"/>
                    <a:pt x="98793" y="48862"/>
                  </a:cubicBezTo>
                  <a:cubicBezTo>
                    <a:pt x="98275" y="47425"/>
                    <a:pt x="97241" y="46706"/>
                    <a:pt x="96206" y="46706"/>
                  </a:cubicBezTo>
                  <a:cubicBezTo>
                    <a:pt x="95172" y="46706"/>
                    <a:pt x="94655" y="46706"/>
                    <a:pt x="92068" y="46706"/>
                  </a:cubicBezTo>
                  <a:cubicBezTo>
                    <a:pt x="93103" y="43832"/>
                    <a:pt x="95172" y="44550"/>
                    <a:pt x="97241" y="43832"/>
                  </a:cubicBezTo>
                  <a:cubicBezTo>
                    <a:pt x="96206" y="40958"/>
                    <a:pt x="95172" y="38802"/>
                    <a:pt x="93103" y="38802"/>
                  </a:cubicBezTo>
                  <a:cubicBezTo>
                    <a:pt x="93103" y="38802"/>
                    <a:pt x="91551" y="38802"/>
                    <a:pt x="90517" y="38802"/>
                  </a:cubicBezTo>
                  <a:cubicBezTo>
                    <a:pt x="90517" y="35209"/>
                    <a:pt x="90517" y="35209"/>
                    <a:pt x="90517" y="35209"/>
                  </a:cubicBezTo>
                  <a:cubicBezTo>
                    <a:pt x="86379" y="34491"/>
                    <a:pt x="84310" y="31616"/>
                    <a:pt x="80172" y="29461"/>
                  </a:cubicBezTo>
                  <a:cubicBezTo>
                    <a:pt x="80689" y="26586"/>
                    <a:pt x="77068" y="25868"/>
                    <a:pt x="75517" y="25868"/>
                  </a:cubicBezTo>
                  <a:cubicBezTo>
                    <a:pt x="74482" y="25868"/>
                    <a:pt x="73965" y="25868"/>
                    <a:pt x="71896" y="25868"/>
                  </a:cubicBezTo>
                  <a:cubicBezTo>
                    <a:pt x="67241" y="25868"/>
                    <a:pt x="66206" y="18682"/>
                    <a:pt x="62586" y="15808"/>
                  </a:cubicBezTo>
                  <a:cubicBezTo>
                    <a:pt x="61034" y="13652"/>
                    <a:pt x="54310" y="12215"/>
                    <a:pt x="51724" y="12215"/>
                  </a:cubicBezTo>
                  <a:cubicBezTo>
                    <a:pt x="49137" y="12215"/>
                    <a:pt x="48620" y="17245"/>
                    <a:pt x="46034" y="17245"/>
                  </a:cubicBezTo>
                  <a:cubicBezTo>
                    <a:pt x="44482" y="17245"/>
                    <a:pt x="43965" y="15808"/>
                    <a:pt x="42413" y="15808"/>
                  </a:cubicBezTo>
                  <a:cubicBezTo>
                    <a:pt x="40862" y="15808"/>
                    <a:pt x="40344" y="17245"/>
                    <a:pt x="39827" y="17245"/>
                  </a:cubicBezTo>
                  <a:cubicBezTo>
                    <a:pt x="38793" y="17245"/>
                    <a:pt x="39827" y="14371"/>
                    <a:pt x="39827" y="13652"/>
                  </a:cubicBezTo>
                  <a:cubicBezTo>
                    <a:pt x="39827" y="9341"/>
                    <a:pt x="37758" y="2155"/>
                    <a:pt x="33620" y="2155"/>
                  </a:cubicBezTo>
                  <a:cubicBezTo>
                    <a:pt x="27931" y="2155"/>
                    <a:pt x="18103" y="4311"/>
                    <a:pt x="18103" y="12215"/>
                  </a:cubicBezTo>
                  <a:cubicBezTo>
                    <a:pt x="18103" y="14371"/>
                    <a:pt x="19655" y="15808"/>
                    <a:pt x="19655" y="17245"/>
                  </a:cubicBezTo>
                  <a:cubicBezTo>
                    <a:pt x="19655" y="19401"/>
                    <a:pt x="17586" y="21556"/>
                    <a:pt x="16551" y="21556"/>
                  </a:cubicBezTo>
                  <a:cubicBezTo>
                    <a:pt x="15000" y="21556"/>
                    <a:pt x="15000" y="20119"/>
                    <a:pt x="15000" y="17964"/>
                  </a:cubicBezTo>
                  <a:cubicBezTo>
                    <a:pt x="15000" y="17964"/>
                    <a:pt x="15000" y="15808"/>
                    <a:pt x="15000" y="14371"/>
                  </a:cubicBezTo>
                  <a:cubicBezTo>
                    <a:pt x="14482" y="14371"/>
                    <a:pt x="13965" y="13652"/>
                    <a:pt x="13965" y="12215"/>
                  </a:cubicBezTo>
                  <a:cubicBezTo>
                    <a:pt x="13965" y="6467"/>
                    <a:pt x="18620" y="6467"/>
                    <a:pt x="20172" y="2155"/>
                  </a:cubicBezTo>
                  <a:cubicBezTo>
                    <a:pt x="15517" y="0"/>
                    <a:pt x="15517" y="0"/>
                    <a:pt x="15517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130"/>
            <p:cNvSpPr/>
            <p:nvPr/>
          </p:nvSpPr>
          <p:spPr>
            <a:xfrm>
              <a:off x="4134298" y="2397125"/>
              <a:ext cx="15900" cy="9600"/>
            </a:xfrm>
            <a:custGeom>
              <a:rect b="b" l="l" r="r" t="t"/>
              <a:pathLst>
                <a:path extrusionOk="0" h="120000" w="120000">
                  <a:moveTo>
                    <a:pt x="51428" y="0"/>
                  </a:moveTo>
                  <a:cubicBezTo>
                    <a:pt x="34285" y="0"/>
                    <a:pt x="17142" y="0"/>
                    <a:pt x="0" y="60000"/>
                  </a:cubicBezTo>
                  <a:cubicBezTo>
                    <a:pt x="17142" y="90000"/>
                    <a:pt x="34285" y="120000"/>
                    <a:pt x="51428" y="120000"/>
                  </a:cubicBezTo>
                  <a:cubicBezTo>
                    <a:pt x="68571" y="120000"/>
                    <a:pt x="85714" y="90000"/>
                    <a:pt x="119999" y="60000"/>
                  </a:cubicBezTo>
                  <a:cubicBezTo>
                    <a:pt x="85714" y="30000"/>
                    <a:pt x="68571" y="0"/>
                    <a:pt x="51428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30"/>
            <p:cNvSpPr/>
            <p:nvPr/>
          </p:nvSpPr>
          <p:spPr>
            <a:xfrm>
              <a:off x="4032698" y="2325688"/>
              <a:ext cx="11100" cy="11100"/>
            </a:xfrm>
            <a:custGeom>
              <a:rect b="b" l="l" r="r" t="t"/>
              <a:pathLst>
                <a:path extrusionOk="0" h="120000" w="120000">
                  <a:moveTo>
                    <a:pt x="24000" y="0"/>
                  </a:moveTo>
                  <a:cubicBezTo>
                    <a:pt x="24000" y="0"/>
                    <a:pt x="0" y="0"/>
                    <a:pt x="0" y="24000"/>
                  </a:cubicBezTo>
                  <a:cubicBezTo>
                    <a:pt x="0" y="48000"/>
                    <a:pt x="48000" y="120000"/>
                    <a:pt x="120000" y="120000"/>
                  </a:cubicBezTo>
                  <a:cubicBezTo>
                    <a:pt x="96000" y="72000"/>
                    <a:pt x="96000" y="0"/>
                    <a:pt x="24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30"/>
            <p:cNvSpPr/>
            <p:nvPr/>
          </p:nvSpPr>
          <p:spPr>
            <a:xfrm>
              <a:off x="4547046" y="2190750"/>
              <a:ext cx="52500" cy="34800"/>
            </a:xfrm>
            <a:custGeom>
              <a:rect b="b" l="l" r="r" t="t"/>
              <a:pathLst>
                <a:path extrusionOk="0" h="120000" w="120000">
                  <a:moveTo>
                    <a:pt x="35000" y="0"/>
                  </a:moveTo>
                  <a:cubicBezTo>
                    <a:pt x="20000" y="0"/>
                    <a:pt x="0" y="15000"/>
                    <a:pt x="0" y="45000"/>
                  </a:cubicBezTo>
                  <a:cubicBezTo>
                    <a:pt x="0" y="67500"/>
                    <a:pt x="15000" y="120000"/>
                    <a:pt x="30000" y="120000"/>
                  </a:cubicBezTo>
                  <a:cubicBezTo>
                    <a:pt x="60000" y="120000"/>
                    <a:pt x="60000" y="120000"/>
                    <a:pt x="60000" y="120000"/>
                  </a:cubicBezTo>
                  <a:cubicBezTo>
                    <a:pt x="85000" y="120000"/>
                    <a:pt x="115000" y="112500"/>
                    <a:pt x="120000" y="75000"/>
                  </a:cubicBezTo>
                  <a:cubicBezTo>
                    <a:pt x="80000" y="60000"/>
                    <a:pt x="70000" y="0"/>
                    <a:pt x="35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30"/>
            <p:cNvSpPr/>
            <p:nvPr/>
          </p:nvSpPr>
          <p:spPr>
            <a:xfrm>
              <a:off x="5175698" y="2019300"/>
              <a:ext cx="27000" cy="17400"/>
            </a:xfrm>
            <a:custGeom>
              <a:rect b="b" l="l" r="r" t="t"/>
              <a:pathLst>
                <a:path extrusionOk="0" h="120000" w="120000">
                  <a:moveTo>
                    <a:pt x="73846" y="0"/>
                  </a:moveTo>
                  <a:cubicBezTo>
                    <a:pt x="27692" y="0"/>
                    <a:pt x="27692" y="0"/>
                    <a:pt x="27692" y="0"/>
                  </a:cubicBezTo>
                  <a:cubicBezTo>
                    <a:pt x="18461" y="15000"/>
                    <a:pt x="0" y="30000"/>
                    <a:pt x="0" y="60000"/>
                  </a:cubicBezTo>
                  <a:cubicBezTo>
                    <a:pt x="0" y="75000"/>
                    <a:pt x="18461" y="120000"/>
                    <a:pt x="36923" y="120000"/>
                  </a:cubicBezTo>
                  <a:cubicBezTo>
                    <a:pt x="64615" y="120000"/>
                    <a:pt x="110769" y="75000"/>
                    <a:pt x="120000" y="60000"/>
                  </a:cubicBezTo>
                  <a:cubicBezTo>
                    <a:pt x="73846" y="60000"/>
                    <a:pt x="73846" y="60000"/>
                    <a:pt x="73846" y="60000"/>
                  </a:cubicBezTo>
                  <a:cubicBezTo>
                    <a:pt x="73846" y="45000"/>
                    <a:pt x="73846" y="30000"/>
                    <a:pt x="73846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130"/>
            <p:cNvSpPr/>
            <p:nvPr/>
          </p:nvSpPr>
          <p:spPr>
            <a:xfrm>
              <a:off x="4474023" y="2700338"/>
              <a:ext cx="112800" cy="1128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50769" y="0"/>
                    <a:pt x="46153" y="11538"/>
                    <a:pt x="41538" y="20769"/>
                  </a:cubicBezTo>
                  <a:cubicBezTo>
                    <a:pt x="30000" y="34615"/>
                    <a:pt x="23076" y="64615"/>
                    <a:pt x="4615" y="73846"/>
                  </a:cubicBezTo>
                  <a:cubicBezTo>
                    <a:pt x="6923" y="76153"/>
                    <a:pt x="9230" y="76153"/>
                    <a:pt x="11538" y="76153"/>
                  </a:cubicBezTo>
                  <a:cubicBezTo>
                    <a:pt x="11538" y="80769"/>
                    <a:pt x="11538" y="80769"/>
                    <a:pt x="11538" y="80769"/>
                  </a:cubicBezTo>
                  <a:cubicBezTo>
                    <a:pt x="11538" y="80769"/>
                    <a:pt x="0" y="90000"/>
                    <a:pt x="0" y="92307"/>
                  </a:cubicBezTo>
                  <a:cubicBezTo>
                    <a:pt x="0" y="94615"/>
                    <a:pt x="2307" y="99230"/>
                    <a:pt x="4615" y="99230"/>
                  </a:cubicBezTo>
                  <a:cubicBezTo>
                    <a:pt x="13846" y="99230"/>
                    <a:pt x="16153" y="94615"/>
                    <a:pt x="25384" y="94615"/>
                  </a:cubicBezTo>
                  <a:cubicBezTo>
                    <a:pt x="32307" y="94615"/>
                    <a:pt x="36923" y="99230"/>
                    <a:pt x="46153" y="99230"/>
                  </a:cubicBezTo>
                  <a:cubicBezTo>
                    <a:pt x="50769" y="99230"/>
                    <a:pt x="53076" y="99230"/>
                    <a:pt x="57692" y="96923"/>
                  </a:cubicBezTo>
                  <a:cubicBezTo>
                    <a:pt x="60000" y="99230"/>
                    <a:pt x="62307" y="101538"/>
                    <a:pt x="64615" y="101538"/>
                  </a:cubicBezTo>
                  <a:cubicBezTo>
                    <a:pt x="69230" y="101538"/>
                    <a:pt x="73846" y="99230"/>
                    <a:pt x="76153" y="99230"/>
                  </a:cubicBezTo>
                  <a:cubicBezTo>
                    <a:pt x="73846" y="103846"/>
                    <a:pt x="69230" y="103846"/>
                    <a:pt x="69230" y="110769"/>
                  </a:cubicBezTo>
                  <a:cubicBezTo>
                    <a:pt x="69230" y="110769"/>
                    <a:pt x="69230" y="110769"/>
                    <a:pt x="69230" y="110769"/>
                  </a:cubicBezTo>
                  <a:cubicBezTo>
                    <a:pt x="71538" y="110769"/>
                    <a:pt x="71538" y="110769"/>
                    <a:pt x="73846" y="110769"/>
                  </a:cubicBezTo>
                  <a:cubicBezTo>
                    <a:pt x="80769" y="110769"/>
                    <a:pt x="87692" y="99230"/>
                    <a:pt x="92307" y="92307"/>
                  </a:cubicBezTo>
                  <a:cubicBezTo>
                    <a:pt x="96923" y="96923"/>
                    <a:pt x="94615" y="110769"/>
                    <a:pt x="99230" y="110769"/>
                  </a:cubicBezTo>
                  <a:cubicBezTo>
                    <a:pt x="101538" y="110769"/>
                    <a:pt x="101538" y="110769"/>
                    <a:pt x="103846" y="110769"/>
                  </a:cubicBezTo>
                  <a:cubicBezTo>
                    <a:pt x="103846" y="113076"/>
                    <a:pt x="106153" y="120000"/>
                    <a:pt x="110769" y="120000"/>
                  </a:cubicBezTo>
                  <a:cubicBezTo>
                    <a:pt x="115384" y="120000"/>
                    <a:pt x="120000" y="110769"/>
                    <a:pt x="120000" y="103846"/>
                  </a:cubicBezTo>
                  <a:cubicBezTo>
                    <a:pt x="120000" y="96923"/>
                    <a:pt x="115384" y="96923"/>
                    <a:pt x="115384" y="90000"/>
                  </a:cubicBezTo>
                  <a:cubicBezTo>
                    <a:pt x="110769" y="92307"/>
                    <a:pt x="113076" y="94615"/>
                    <a:pt x="106153" y="94615"/>
                  </a:cubicBezTo>
                  <a:cubicBezTo>
                    <a:pt x="106153" y="90000"/>
                    <a:pt x="103846" y="85384"/>
                    <a:pt x="103846" y="83076"/>
                  </a:cubicBezTo>
                  <a:cubicBezTo>
                    <a:pt x="103846" y="80769"/>
                    <a:pt x="108461" y="78461"/>
                    <a:pt x="108461" y="73846"/>
                  </a:cubicBezTo>
                  <a:cubicBezTo>
                    <a:pt x="106153" y="73846"/>
                    <a:pt x="103846" y="73846"/>
                    <a:pt x="101538" y="76153"/>
                  </a:cubicBezTo>
                  <a:cubicBezTo>
                    <a:pt x="101538" y="64615"/>
                    <a:pt x="103846" y="60000"/>
                    <a:pt x="103846" y="53076"/>
                  </a:cubicBezTo>
                  <a:cubicBezTo>
                    <a:pt x="101538" y="55384"/>
                    <a:pt x="99230" y="55384"/>
                    <a:pt x="94615" y="55384"/>
                  </a:cubicBezTo>
                  <a:cubicBezTo>
                    <a:pt x="92307" y="55384"/>
                    <a:pt x="87692" y="55384"/>
                    <a:pt x="83076" y="53076"/>
                  </a:cubicBezTo>
                  <a:cubicBezTo>
                    <a:pt x="76153" y="55384"/>
                    <a:pt x="76153" y="55384"/>
                    <a:pt x="76153" y="55384"/>
                  </a:cubicBezTo>
                  <a:cubicBezTo>
                    <a:pt x="76153" y="53076"/>
                    <a:pt x="76153" y="53076"/>
                    <a:pt x="76153" y="53076"/>
                  </a:cubicBezTo>
                  <a:cubicBezTo>
                    <a:pt x="64615" y="53076"/>
                    <a:pt x="64615" y="53076"/>
                    <a:pt x="64615" y="53076"/>
                  </a:cubicBezTo>
                  <a:cubicBezTo>
                    <a:pt x="64615" y="46153"/>
                    <a:pt x="64615" y="46153"/>
                    <a:pt x="64615" y="46153"/>
                  </a:cubicBezTo>
                  <a:cubicBezTo>
                    <a:pt x="66923" y="43846"/>
                    <a:pt x="66923" y="43846"/>
                    <a:pt x="66923" y="43846"/>
                  </a:cubicBezTo>
                  <a:cubicBezTo>
                    <a:pt x="64615" y="41538"/>
                    <a:pt x="60000" y="41538"/>
                    <a:pt x="57692" y="41538"/>
                  </a:cubicBezTo>
                  <a:cubicBezTo>
                    <a:pt x="53076" y="41538"/>
                    <a:pt x="53076" y="43846"/>
                    <a:pt x="46153" y="46153"/>
                  </a:cubicBezTo>
                  <a:cubicBezTo>
                    <a:pt x="46153" y="39230"/>
                    <a:pt x="46153" y="39230"/>
                    <a:pt x="46153" y="39230"/>
                  </a:cubicBezTo>
                  <a:cubicBezTo>
                    <a:pt x="50769" y="27692"/>
                    <a:pt x="64615" y="20769"/>
                    <a:pt x="64615" y="6923"/>
                  </a:cubicBezTo>
                  <a:cubicBezTo>
                    <a:pt x="64615" y="4615"/>
                    <a:pt x="62307" y="0"/>
                    <a:pt x="6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130"/>
            <p:cNvSpPr/>
            <p:nvPr/>
          </p:nvSpPr>
          <p:spPr>
            <a:xfrm>
              <a:off x="3458023" y="3103563"/>
              <a:ext cx="700200" cy="471600"/>
            </a:xfrm>
            <a:custGeom>
              <a:rect b="b" l="l" r="r" t="t"/>
              <a:pathLst>
                <a:path extrusionOk="0" h="120000" w="120000">
                  <a:moveTo>
                    <a:pt x="59071" y="30967"/>
                  </a:moveTo>
                  <a:cubicBezTo>
                    <a:pt x="59071" y="32073"/>
                    <a:pt x="59071" y="32073"/>
                    <a:pt x="59071" y="32073"/>
                  </a:cubicBezTo>
                  <a:cubicBezTo>
                    <a:pt x="59442" y="32073"/>
                    <a:pt x="59442" y="32073"/>
                    <a:pt x="59442" y="32073"/>
                  </a:cubicBezTo>
                  <a:cubicBezTo>
                    <a:pt x="59442" y="31520"/>
                    <a:pt x="59071" y="31520"/>
                    <a:pt x="59071" y="30967"/>
                  </a:cubicBezTo>
                  <a:moveTo>
                    <a:pt x="59071" y="30414"/>
                  </a:moveTo>
                  <a:cubicBezTo>
                    <a:pt x="59071" y="30414"/>
                    <a:pt x="59071" y="30967"/>
                    <a:pt x="59071" y="30967"/>
                  </a:cubicBezTo>
                  <a:cubicBezTo>
                    <a:pt x="59071" y="30414"/>
                    <a:pt x="59071" y="30414"/>
                    <a:pt x="59071" y="30414"/>
                  </a:cubicBezTo>
                  <a:moveTo>
                    <a:pt x="7058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05"/>
                    <a:pt x="0" y="1105"/>
                    <a:pt x="0" y="1105"/>
                  </a:cubicBezTo>
                  <a:cubicBezTo>
                    <a:pt x="743" y="4976"/>
                    <a:pt x="1857" y="5529"/>
                    <a:pt x="2972" y="8294"/>
                  </a:cubicBezTo>
                  <a:cubicBezTo>
                    <a:pt x="3343" y="10506"/>
                    <a:pt x="3343" y="14930"/>
                    <a:pt x="4458" y="16036"/>
                  </a:cubicBezTo>
                  <a:cubicBezTo>
                    <a:pt x="6315" y="17695"/>
                    <a:pt x="8173" y="21013"/>
                    <a:pt x="9659" y="24331"/>
                  </a:cubicBezTo>
                  <a:cubicBezTo>
                    <a:pt x="10402" y="25437"/>
                    <a:pt x="9659" y="25990"/>
                    <a:pt x="8916" y="25990"/>
                  </a:cubicBezTo>
                  <a:cubicBezTo>
                    <a:pt x="8173" y="25990"/>
                    <a:pt x="7801" y="25990"/>
                    <a:pt x="7801" y="25990"/>
                  </a:cubicBezTo>
                  <a:cubicBezTo>
                    <a:pt x="8544" y="28202"/>
                    <a:pt x="11145" y="27649"/>
                    <a:pt x="12631" y="29861"/>
                  </a:cubicBezTo>
                  <a:cubicBezTo>
                    <a:pt x="13374" y="31520"/>
                    <a:pt x="14489" y="33179"/>
                    <a:pt x="15603" y="34838"/>
                  </a:cubicBezTo>
                  <a:cubicBezTo>
                    <a:pt x="15603" y="38709"/>
                    <a:pt x="15603" y="38709"/>
                    <a:pt x="15603" y="38709"/>
                  </a:cubicBezTo>
                  <a:cubicBezTo>
                    <a:pt x="15975" y="39815"/>
                    <a:pt x="15975" y="39815"/>
                    <a:pt x="16718" y="40368"/>
                  </a:cubicBezTo>
                  <a:cubicBezTo>
                    <a:pt x="17832" y="41474"/>
                    <a:pt x="18575" y="45345"/>
                    <a:pt x="20433" y="45345"/>
                  </a:cubicBezTo>
                  <a:cubicBezTo>
                    <a:pt x="20804" y="45898"/>
                    <a:pt x="22291" y="48663"/>
                    <a:pt x="22291" y="48663"/>
                  </a:cubicBezTo>
                  <a:cubicBezTo>
                    <a:pt x="22662" y="48663"/>
                    <a:pt x="23034" y="47004"/>
                    <a:pt x="23034" y="45898"/>
                  </a:cubicBezTo>
                  <a:cubicBezTo>
                    <a:pt x="23034" y="44792"/>
                    <a:pt x="22291" y="43133"/>
                    <a:pt x="21547" y="43133"/>
                  </a:cubicBezTo>
                  <a:cubicBezTo>
                    <a:pt x="21176" y="43133"/>
                    <a:pt x="21176" y="43133"/>
                    <a:pt x="20804" y="43686"/>
                  </a:cubicBezTo>
                  <a:cubicBezTo>
                    <a:pt x="18947" y="41474"/>
                    <a:pt x="18575" y="37603"/>
                    <a:pt x="17461" y="33732"/>
                  </a:cubicBezTo>
                  <a:cubicBezTo>
                    <a:pt x="16718" y="30414"/>
                    <a:pt x="14860" y="28755"/>
                    <a:pt x="14117" y="24884"/>
                  </a:cubicBezTo>
                  <a:cubicBezTo>
                    <a:pt x="13374" y="22672"/>
                    <a:pt x="13374" y="21013"/>
                    <a:pt x="11888" y="18801"/>
                  </a:cubicBezTo>
                  <a:cubicBezTo>
                    <a:pt x="10773" y="17142"/>
                    <a:pt x="9287" y="17142"/>
                    <a:pt x="8544" y="14930"/>
                  </a:cubicBezTo>
                  <a:cubicBezTo>
                    <a:pt x="7801" y="12165"/>
                    <a:pt x="6687" y="9953"/>
                    <a:pt x="6687" y="6635"/>
                  </a:cubicBezTo>
                  <a:cubicBezTo>
                    <a:pt x="6687" y="6635"/>
                    <a:pt x="6687" y="5529"/>
                    <a:pt x="7058" y="4976"/>
                  </a:cubicBezTo>
                  <a:cubicBezTo>
                    <a:pt x="8544" y="6635"/>
                    <a:pt x="10030" y="6635"/>
                    <a:pt x="11888" y="7741"/>
                  </a:cubicBezTo>
                  <a:cubicBezTo>
                    <a:pt x="12631" y="8294"/>
                    <a:pt x="12631" y="12165"/>
                    <a:pt x="13374" y="13271"/>
                  </a:cubicBezTo>
                  <a:cubicBezTo>
                    <a:pt x="14489" y="14930"/>
                    <a:pt x="14117" y="17695"/>
                    <a:pt x="14860" y="18801"/>
                  </a:cubicBezTo>
                  <a:cubicBezTo>
                    <a:pt x="15975" y="20460"/>
                    <a:pt x="17089" y="22119"/>
                    <a:pt x="18575" y="24331"/>
                  </a:cubicBezTo>
                  <a:cubicBezTo>
                    <a:pt x="18575" y="24331"/>
                    <a:pt x="18575" y="23778"/>
                    <a:pt x="18947" y="23778"/>
                  </a:cubicBezTo>
                  <a:cubicBezTo>
                    <a:pt x="18947" y="23778"/>
                    <a:pt x="19318" y="24331"/>
                    <a:pt x="19690" y="24331"/>
                  </a:cubicBezTo>
                  <a:cubicBezTo>
                    <a:pt x="19690" y="28202"/>
                    <a:pt x="23034" y="28202"/>
                    <a:pt x="23777" y="30967"/>
                  </a:cubicBezTo>
                  <a:cubicBezTo>
                    <a:pt x="24520" y="33179"/>
                    <a:pt x="23777" y="34285"/>
                    <a:pt x="24520" y="35944"/>
                  </a:cubicBezTo>
                  <a:cubicBezTo>
                    <a:pt x="25634" y="37050"/>
                    <a:pt x="27120" y="38156"/>
                    <a:pt x="28235" y="39262"/>
                  </a:cubicBezTo>
                  <a:cubicBezTo>
                    <a:pt x="30464" y="43133"/>
                    <a:pt x="34179" y="47557"/>
                    <a:pt x="35294" y="53087"/>
                  </a:cubicBezTo>
                  <a:cubicBezTo>
                    <a:pt x="35665" y="54193"/>
                    <a:pt x="36408" y="54746"/>
                    <a:pt x="36408" y="56958"/>
                  </a:cubicBezTo>
                  <a:cubicBezTo>
                    <a:pt x="36408" y="58617"/>
                    <a:pt x="35294" y="59170"/>
                    <a:pt x="35294" y="60829"/>
                  </a:cubicBezTo>
                  <a:cubicBezTo>
                    <a:pt x="35294" y="62488"/>
                    <a:pt x="36037" y="64147"/>
                    <a:pt x="37151" y="64147"/>
                  </a:cubicBezTo>
                  <a:cubicBezTo>
                    <a:pt x="37523" y="66359"/>
                    <a:pt x="40495" y="67465"/>
                    <a:pt x="41981" y="69124"/>
                  </a:cubicBezTo>
                  <a:cubicBezTo>
                    <a:pt x="42352" y="69677"/>
                    <a:pt x="42352" y="69677"/>
                    <a:pt x="43095" y="70230"/>
                  </a:cubicBezTo>
                  <a:cubicBezTo>
                    <a:pt x="44210" y="71336"/>
                    <a:pt x="44953" y="70783"/>
                    <a:pt x="46439" y="71889"/>
                  </a:cubicBezTo>
                  <a:cubicBezTo>
                    <a:pt x="47925" y="72995"/>
                    <a:pt x="48297" y="74654"/>
                    <a:pt x="49783" y="75207"/>
                  </a:cubicBezTo>
                  <a:cubicBezTo>
                    <a:pt x="50154" y="75760"/>
                    <a:pt x="50154" y="75760"/>
                    <a:pt x="50526" y="75760"/>
                  </a:cubicBezTo>
                  <a:cubicBezTo>
                    <a:pt x="50526" y="75760"/>
                    <a:pt x="50897" y="75760"/>
                    <a:pt x="51269" y="75760"/>
                  </a:cubicBezTo>
                  <a:cubicBezTo>
                    <a:pt x="51269" y="75760"/>
                    <a:pt x="51640" y="75207"/>
                    <a:pt x="51640" y="75207"/>
                  </a:cubicBezTo>
                  <a:cubicBezTo>
                    <a:pt x="52012" y="75207"/>
                    <a:pt x="52383" y="75760"/>
                    <a:pt x="52755" y="75760"/>
                  </a:cubicBezTo>
                  <a:cubicBezTo>
                    <a:pt x="53869" y="76313"/>
                    <a:pt x="57585" y="80184"/>
                    <a:pt x="58699" y="80184"/>
                  </a:cubicBezTo>
                  <a:cubicBezTo>
                    <a:pt x="59071" y="80184"/>
                    <a:pt x="59442" y="80184"/>
                    <a:pt x="59814" y="80184"/>
                  </a:cubicBezTo>
                  <a:cubicBezTo>
                    <a:pt x="60185" y="80184"/>
                    <a:pt x="60557" y="80184"/>
                    <a:pt x="60928" y="80737"/>
                  </a:cubicBezTo>
                  <a:cubicBezTo>
                    <a:pt x="61671" y="80737"/>
                    <a:pt x="62414" y="81843"/>
                    <a:pt x="63157" y="81843"/>
                  </a:cubicBezTo>
                  <a:cubicBezTo>
                    <a:pt x="65015" y="81843"/>
                    <a:pt x="65386" y="79078"/>
                    <a:pt x="67244" y="79078"/>
                  </a:cubicBezTo>
                  <a:cubicBezTo>
                    <a:pt x="67987" y="79078"/>
                    <a:pt x="68730" y="79631"/>
                    <a:pt x="69473" y="80184"/>
                  </a:cubicBezTo>
                  <a:cubicBezTo>
                    <a:pt x="70216" y="80184"/>
                    <a:pt x="70216" y="80184"/>
                    <a:pt x="70216" y="80184"/>
                  </a:cubicBezTo>
                  <a:cubicBezTo>
                    <a:pt x="72817" y="82396"/>
                    <a:pt x="73560" y="85714"/>
                    <a:pt x="76532" y="87926"/>
                  </a:cubicBezTo>
                  <a:cubicBezTo>
                    <a:pt x="78761" y="89585"/>
                    <a:pt x="80247" y="89032"/>
                    <a:pt x="82105" y="90138"/>
                  </a:cubicBezTo>
                  <a:cubicBezTo>
                    <a:pt x="83591" y="91244"/>
                    <a:pt x="84705" y="92903"/>
                    <a:pt x="86563" y="92903"/>
                  </a:cubicBezTo>
                  <a:cubicBezTo>
                    <a:pt x="87306" y="92903"/>
                    <a:pt x="88049" y="92350"/>
                    <a:pt x="88792" y="92350"/>
                  </a:cubicBezTo>
                  <a:cubicBezTo>
                    <a:pt x="88792" y="92350"/>
                    <a:pt x="89164" y="92350"/>
                    <a:pt x="89164" y="92350"/>
                  </a:cubicBezTo>
                  <a:cubicBezTo>
                    <a:pt x="89907" y="96221"/>
                    <a:pt x="91764" y="97327"/>
                    <a:pt x="93250" y="100092"/>
                  </a:cubicBezTo>
                  <a:cubicBezTo>
                    <a:pt x="93993" y="100645"/>
                    <a:pt x="94365" y="101198"/>
                    <a:pt x="94736" y="102304"/>
                  </a:cubicBezTo>
                  <a:cubicBezTo>
                    <a:pt x="95108" y="105069"/>
                    <a:pt x="93993" y="107281"/>
                    <a:pt x="95851" y="108387"/>
                  </a:cubicBezTo>
                  <a:cubicBezTo>
                    <a:pt x="96965" y="108387"/>
                    <a:pt x="96965" y="108387"/>
                    <a:pt x="96965" y="108387"/>
                  </a:cubicBezTo>
                  <a:cubicBezTo>
                    <a:pt x="96594" y="108387"/>
                    <a:pt x="96594" y="107834"/>
                    <a:pt x="96965" y="107281"/>
                  </a:cubicBezTo>
                  <a:cubicBezTo>
                    <a:pt x="96965" y="107281"/>
                    <a:pt x="100309" y="110599"/>
                    <a:pt x="100681" y="111705"/>
                  </a:cubicBezTo>
                  <a:cubicBezTo>
                    <a:pt x="101052" y="112811"/>
                    <a:pt x="101052" y="114470"/>
                    <a:pt x="102538" y="114470"/>
                  </a:cubicBezTo>
                  <a:cubicBezTo>
                    <a:pt x="102538" y="115023"/>
                    <a:pt x="102910" y="115576"/>
                    <a:pt x="103281" y="115576"/>
                  </a:cubicBezTo>
                  <a:cubicBezTo>
                    <a:pt x="103653" y="115576"/>
                    <a:pt x="104396" y="115023"/>
                    <a:pt x="105139" y="115023"/>
                  </a:cubicBezTo>
                  <a:cubicBezTo>
                    <a:pt x="105510" y="115023"/>
                    <a:pt x="106253" y="115576"/>
                    <a:pt x="106253" y="115576"/>
                  </a:cubicBezTo>
                  <a:cubicBezTo>
                    <a:pt x="107368" y="117235"/>
                    <a:pt x="108111" y="120000"/>
                    <a:pt x="109969" y="120000"/>
                  </a:cubicBezTo>
                  <a:cubicBezTo>
                    <a:pt x="110712" y="120000"/>
                    <a:pt x="111455" y="119447"/>
                    <a:pt x="111455" y="117788"/>
                  </a:cubicBezTo>
                  <a:cubicBezTo>
                    <a:pt x="111455" y="117788"/>
                    <a:pt x="110712" y="116682"/>
                    <a:pt x="110712" y="116129"/>
                  </a:cubicBezTo>
                  <a:cubicBezTo>
                    <a:pt x="110712" y="115576"/>
                    <a:pt x="113684" y="112258"/>
                    <a:pt x="114427" y="112258"/>
                  </a:cubicBezTo>
                  <a:cubicBezTo>
                    <a:pt x="115541" y="112258"/>
                    <a:pt x="115913" y="114470"/>
                    <a:pt x="117027" y="115023"/>
                  </a:cubicBezTo>
                  <a:cubicBezTo>
                    <a:pt x="116656" y="115576"/>
                    <a:pt x="116284" y="116129"/>
                    <a:pt x="116284" y="116682"/>
                  </a:cubicBezTo>
                  <a:cubicBezTo>
                    <a:pt x="116284" y="117235"/>
                    <a:pt x="117399" y="117235"/>
                    <a:pt x="117399" y="117788"/>
                  </a:cubicBezTo>
                  <a:cubicBezTo>
                    <a:pt x="117399" y="117788"/>
                    <a:pt x="117399" y="117788"/>
                    <a:pt x="117399" y="117788"/>
                  </a:cubicBezTo>
                  <a:cubicBezTo>
                    <a:pt x="117770" y="117788"/>
                    <a:pt x="117770" y="117788"/>
                    <a:pt x="117770" y="117788"/>
                  </a:cubicBezTo>
                  <a:cubicBezTo>
                    <a:pt x="118142" y="117235"/>
                    <a:pt x="118885" y="116129"/>
                    <a:pt x="119256" y="115576"/>
                  </a:cubicBezTo>
                  <a:cubicBezTo>
                    <a:pt x="120000" y="114470"/>
                    <a:pt x="120000" y="114470"/>
                    <a:pt x="120000" y="113917"/>
                  </a:cubicBezTo>
                  <a:cubicBezTo>
                    <a:pt x="118513" y="112258"/>
                    <a:pt x="117027" y="108940"/>
                    <a:pt x="114427" y="108940"/>
                  </a:cubicBezTo>
                  <a:cubicBezTo>
                    <a:pt x="111826" y="108940"/>
                    <a:pt x="110340" y="112258"/>
                    <a:pt x="107739" y="112258"/>
                  </a:cubicBezTo>
                  <a:cubicBezTo>
                    <a:pt x="105882" y="112258"/>
                    <a:pt x="105882" y="109493"/>
                    <a:pt x="104767" y="108387"/>
                  </a:cubicBezTo>
                  <a:cubicBezTo>
                    <a:pt x="102910" y="107281"/>
                    <a:pt x="100681" y="105622"/>
                    <a:pt x="100681" y="102304"/>
                  </a:cubicBezTo>
                  <a:cubicBezTo>
                    <a:pt x="100681" y="100092"/>
                    <a:pt x="100681" y="96221"/>
                    <a:pt x="100681" y="92903"/>
                  </a:cubicBezTo>
                  <a:cubicBezTo>
                    <a:pt x="101424" y="91244"/>
                    <a:pt x="101424" y="87373"/>
                    <a:pt x="101424" y="85714"/>
                  </a:cubicBezTo>
                  <a:cubicBezTo>
                    <a:pt x="101424" y="85161"/>
                    <a:pt x="101424" y="84608"/>
                    <a:pt x="101424" y="83502"/>
                  </a:cubicBezTo>
                  <a:cubicBezTo>
                    <a:pt x="99566" y="82949"/>
                    <a:pt x="99195" y="80184"/>
                    <a:pt x="96594" y="80184"/>
                  </a:cubicBezTo>
                  <a:cubicBezTo>
                    <a:pt x="92879" y="80184"/>
                    <a:pt x="89907" y="81290"/>
                    <a:pt x="86563" y="81290"/>
                  </a:cubicBezTo>
                  <a:cubicBezTo>
                    <a:pt x="85820" y="81290"/>
                    <a:pt x="85077" y="80737"/>
                    <a:pt x="85077" y="79631"/>
                  </a:cubicBezTo>
                  <a:cubicBezTo>
                    <a:pt x="85077" y="79078"/>
                    <a:pt x="85077" y="79078"/>
                    <a:pt x="85077" y="78525"/>
                  </a:cubicBezTo>
                  <a:cubicBezTo>
                    <a:pt x="85820" y="77972"/>
                    <a:pt x="87306" y="77419"/>
                    <a:pt x="87306" y="75760"/>
                  </a:cubicBezTo>
                  <a:cubicBezTo>
                    <a:pt x="87306" y="73548"/>
                    <a:pt x="87306" y="69677"/>
                    <a:pt x="87306" y="68018"/>
                  </a:cubicBezTo>
                  <a:cubicBezTo>
                    <a:pt x="87306" y="68018"/>
                    <a:pt x="87678" y="68018"/>
                    <a:pt x="88049" y="68018"/>
                  </a:cubicBezTo>
                  <a:cubicBezTo>
                    <a:pt x="88049" y="68571"/>
                    <a:pt x="88049" y="69124"/>
                    <a:pt x="88049" y="69124"/>
                  </a:cubicBezTo>
                  <a:cubicBezTo>
                    <a:pt x="88792" y="67465"/>
                    <a:pt x="89164" y="66359"/>
                    <a:pt x="89164" y="64147"/>
                  </a:cubicBezTo>
                  <a:cubicBezTo>
                    <a:pt x="89164" y="60829"/>
                    <a:pt x="91021" y="58064"/>
                    <a:pt x="91021" y="55852"/>
                  </a:cubicBezTo>
                  <a:cubicBezTo>
                    <a:pt x="91021" y="55852"/>
                    <a:pt x="91021" y="55299"/>
                    <a:pt x="91021" y="54746"/>
                  </a:cubicBezTo>
                  <a:cubicBezTo>
                    <a:pt x="90278" y="54746"/>
                    <a:pt x="89164" y="54746"/>
                    <a:pt x="88792" y="54193"/>
                  </a:cubicBezTo>
                  <a:cubicBezTo>
                    <a:pt x="88049" y="54193"/>
                    <a:pt x="87306" y="53640"/>
                    <a:pt x="86563" y="53640"/>
                  </a:cubicBezTo>
                  <a:cubicBezTo>
                    <a:pt x="83591" y="53640"/>
                    <a:pt x="80247" y="55299"/>
                    <a:pt x="80247" y="59723"/>
                  </a:cubicBezTo>
                  <a:cubicBezTo>
                    <a:pt x="80247" y="62488"/>
                    <a:pt x="78390" y="64147"/>
                    <a:pt x="78018" y="66359"/>
                  </a:cubicBezTo>
                  <a:cubicBezTo>
                    <a:pt x="78018" y="66912"/>
                    <a:pt x="77275" y="68571"/>
                    <a:pt x="76532" y="68571"/>
                  </a:cubicBezTo>
                  <a:cubicBezTo>
                    <a:pt x="76160" y="68571"/>
                    <a:pt x="75789" y="68018"/>
                    <a:pt x="74674" y="68018"/>
                  </a:cubicBezTo>
                  <a:cubicBezTo>
                    <a:pt x="72445" y="68018"/>
                    <a:pt x="70588" y="70230"/>
                    <a:pt x="68730" y="70230"/>
                  </a:cubicBezTo>
                  <a:cubicBezTo>
                    <a:pt x="67987" y="70230"/>
                    <a:pt x="67987" y="68571"/>
                    <a:pt x="66873" y="68018"/>
                  </a:cubicBezTo>
                  <a:cubicBezTo>
                    <a:pt x="64272" y="66912"/>
                    <a:pt x="64272" y="64147"/>
                    <a:pt x="62414" y="61382"/>
                  </a:cubicBezTo>
                  <a:cubicBezTo>
                    <a:pt x="61671" y="60276"/>
                    <a:pt x="60185" y="58064"/>
                    <a:pt x="59814" y="56958"/>
                  </a:cubicBezTo>
                  <a:cubicBezTo>
                    <a:pt x="59442" y="55299"/>
                    <a:pt x="59814" y="54746"/>
                    <a:pt x="59442" y="53087"/>
                  </a:cubicBezTo>
                  <a:cubicBezTo>
                    <a:pt x="59442" y="52534"/>
                    <a:pt x="58328" y="51428"/>
                    <a:pt x="58699" y="49769"/>
                  </a:cubicBezTo>
                  <a:cubicBezTo>
                    <a:pt x="58699" y="41474"/>
                    <a:pt x="58699" y="41474"/>
                    <a:pt x="58699" y="41474"/>
                  </a:cubicBezTo>
                  <a:cubicBezTo>
                    <a:pt x="59071" y="38709"/>
                    <a:pt x="59814" y="37603"/>
                    <a:pt x="59814" y="34838"/>
                  </a:cubicBezTo>
                  <a:cubicBezTo>
                    <a:pt x="59814" y="34285"/>
                    <a:pt x="59442" y="33179"/>
                    <a:pt x="59442" y="32626"/>
                  </a:cubicBezTo>
                  <a:cubicBezTo>
                    <a:pt x="59071" y="32073"/>
                    <a:pt x="59071" y="32073"/>
                    <a:pt x="59071" y="32073"/>
                  </a:cubicBezTo>
                  <a:cubicBezTo>
                    <a:pt x="57585" y="31520"/>
                    <a:pt x="54984" y="30967"/>
                    <a:pt x="54241" y="29861"/>
                  </a:cubicBezTo>
                  <a:cubicBezTo>
                    <a:pt x="50897" y="24884"/>
                    <a:pt x="50897" y="13271"/>
                    <a:pt x="44953" y="13271"/>
                  </a:cubicBezTo>
                  <a:cubicBezTo>
                    <a:pt x="42352" y="13271"/>
                    <a:pt x="43095" y="17695"/>
                    <a:pt x="41238" y="17695"/>
                  </a:cubicBezTo>
                  <a:cubicBezTo>
                    <a:pt x="39009" y="17695"/>
                    <a:pt x="37151" y="12718"/>
                    <a:pt x="36408" y="10506"/>
                  </a:cubicBezTo>
                  <a:cubicBezTo>
                    <a:pt x="34551" y="5529"/>
                    <a:pt x="32693" y="4976"/>
                    <a:pt x="28978" y="3870"/>
                  </a:cubicBezTo>
                  <a:cubicBezTo>
                    <a:pt x="27120" y="3870"/>
                    <a:pt x="27120" y="3870"/>
                    <a:pt x="27120" y="3870"/>
                  </a:cubicBezTo>
                  <a:cubicBezTo>
                    <a:pt x="27120" y="5529"/>
                    <a:pt x="27120" y="5529"/>
                    <a:pt x="27120" y="5529"/>
                  </a:cubicBezTo>
                  <a:cubicBezTo>
                    <a:pt x="18204" y="5529"/>
                    <a:pt x="18204" y="5529"/>
                    <a:pt x="18204" y="5529"/>
                  </a:cubicBezTo>
                  <a:cubicBezTo>
                    <a:pt x="7058" y="0"/>
                    <a:pt x="7058" y="0"/>
                    <a:pt x="7058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130"/>
            <p:cNvSpPr/>
            <p:nvPr/>
          </p:nvSpPr>
          <p:spPr>
            <a:xfrm>
              <a:off x="4073971" y="2665413"/>
              <a:ext cx="22200" cy="11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24000"/>
                    <a:pt x="0" y="24000"/>
                    <a:pt x="0" y="48000"/>
                  </a:cubicBezTo>
                  <a:cubicBezTo>
                    <a:pt x="24000" y="96000"/>
                    <a:pt x="72000" y="120000"/>
                    <a:pt x="96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24000"/>
                    <a:pt x="60000" y="0"/>
                    <a:pt x="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30"/>
            <p:cNvSpPr/>
            <p:nvPr/>
          </p:nvSpPr>
          <p:spPr>
            <a:xfrm>
              <a:off x="3264348" y="2724150"/>
              <a:ext cx="81000" cy="52500"/>
            </a:xfrm>
            <a:custGeom>
              <a:rect b="b" l="l" r="r" t="t"/>
              <a:pathLst>
                <a:path extrusionOk="0" h="120000" w="120000">
                  <a:moveTo>
                    <a:pt x="9729" y="0"/>
                  </a:moveTo>
                  <a:cubicBezTo>
                    <a:pt x="6486" y="0"/>
                    <a:pt x="3243" y="5000"/>
                    <a:pt x="0" y="5000"/>
                  </a:cubicBezTo>
                  <a:cubicBezTo>
                    <a:pt x="3243" y="5000"/>
                    <a:pt x="3243" y="5000"/>
                    <a:pt x="3243" y="5000"/>
                  </a:cubicBezTo>
                  <a:cubicBezTo>
                    <a:pt x="3243" y="5000"/>
                    <a:pt x="9729" y="10000"/>
                    <a:pt x="16216" y="10000"/>
                  </a:cubicBezTo>
                  <a:cubicBezTo>
                    <a:pt x="16216" y="15000"/>
                    <a:pt x="9729" y="20000"/>
                    <a:pt x="6486" y="25000"/>
                  </a:cubicBezTo>
                  <a:cubicBezTo>
                    <a:pt x="9729" y="40000"/>
                    <a:pt x="35675" y="55000"/>
                    <a:pt x="55135" y="55000"/>
                  </a:cubicBezTo>
                  <a:cubicBezTo>
                    <a:pt x="51891" y="60000"/>
                    <a:pt x="48648" y="60000"/>
                    <a:pt x="45405" y="70000"/>
                  </a:cubicBezTo>
                  <a:cubicBezTo>
                    <a:pt x="58378" y="85000"/>
                    <a:pt x="90810" y="120000"/>
                    <a:pt x="113513" y="120000"/>
                  </a:cubicBezTo>
                  <a:cubicBezTo>
                    <a:pt x="116756" y="120000"/>
                    <a:pt x="120000" y="120000"/>
                    <a:pt x="120000" y="120000"/>
                  </a:cubicBezTo>
                  <a:cubicBezTo>
                    <a:pt x="120000" y="110000"/>
                    <a:pt x="120000" y="110000"/>
                    <a:pt x="120000" y="110000"/>
                  </a:cubicBezTo>
                  <a:cubicBezTo>
                    <a:pt x="97297" y="75000"/>
                    <a:pt x="74594" y="40000"/>
                    <a:pt x="35675" y="20000"/>
                  </a:cubicBezTo>
                  <a:cubicBezTo>
                    <a:pt x="29189" y="15000"/>
                    <a:pt x="22702" y="0"/>
                    <a:pt x="9729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30"/>
            <p:cNvSpPr/>
            <p:nvPr/>
          </p:nvSpPr>
          <p:spPr>
            <a:xfrm>
              <a:off x="3181798" y="2644775"/>
              <a:ext cx="28500" cy="44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18000"/>
                    <a:pt x="0" y="18000"/>
                    <a:pt x="0" y="18000"/>
                  </a:cubicBezTo>
                  <a:cubicBezTo>
                    <a:pt x="9230" y="24000"/>
                    <a:pt x="18461" y="48000"/>
                    <a:pt x="27692" y="48000"/>
                  </a:cubicBezTo>
                  <a:cubicBezTo>
                    <a:pt x="46153" y="48000"/>
                    <a:pt x="46153" y="66000"/>
                    <a:pt x="73846" y="66000"/>
                  </a:cubicBezTo>
                  <a:cubicBezTo>
                    <a:pt x="73846" y="72000"/>
                    <a:pt x="55384" y="78000"/>
                    <a:pt x="55384" y="84000"/>
                  </a:cubicBezTo>
                  <a:cubicBezTo>
                    <a:pt x="55384" y="102000"/>
                    <a:pt x="73846" y="120000"/>
                    <a:pt x="92307" y="120000"/>
                  </a:cubicBezTo>
                  <a:cubicBezTo>
                    <a:pt x="120000" y="120000"/>
                    <a:pt x="73846" y="96000"/>
                    <a:pt x="73846" y="84000"/>
                  </a:cubicBezTo>
                  <a:cubicBezTo>
                    <a:pt x="73846" y="78000"/>
                    <a:pt x="92307" y="78000"/>
                    <a:pt x="92307" y="72000"/>
                  </a:cubicBezTo>
                  <a:cubicBezTo>
                    <a:pt x="92307" y="60000"/>
                    <a:pt x="73846" y="60000"/>
                    <a:pt x="73846" y="48000"/>
                  </a:cubicBezTo>
                  <a:cubicBezTo>
                    <a:pt x="73846" y="30000"/>
                    <a:pt x="83076" y="24000"/>
                    <a:pt x="73846" y="12000"/>
                  </a:cubicBezTo>
                  <a:cubicBezTo>
                    <a:pt x="73846" y="18000"/>
                    <a:pt x="55384" y="36000"/>
                    <a:pt x="36923" y="36000"/>
                  </a:cubicBezTo>
                  <a:cubicBezTo>
                    <a:pt x="27692" y="36000"/>
                    <a:pt x="55384" y="18000"/>
                    <a:pt x="55384" y="12000"/>
                  </a:cubicBezTo>
                  <a:cubicBezTo>
                    <a:pt x="36923" y="12000"/>
                    <a:pt x="18461" y="0"/>
                    <a:pt x="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130"/>
            <p:cNvSpPr/>
            <p:nvPr/>
          </p:nvSpPr>
          <p:spPr>
            <a:xfrm>
              <a:off x="2805560" y="2554288"/>
              <a:ext cx="38100" cy="237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05882" y="0"/>
                    <a:pt x="105882" y="0"/>
                    <a:pt x="91764" y="0"/>
                  </a:cubicBezTo>
                  <a:cubicBezTo>
                    <a:pt x="56470" y="0"/>
                    <a:pt x="35294" y="21818"/>
                    <a:pt x="0" y="43636"/>
                  </a:cubicBezTo>
                  <a:cubicBezTo>
                    <a:pt x="0" y="76363"/>
                    <a:pt x="0" y="76363"/>
                    <a:pt x="0" y="76363"/>
                  </a:cubicBezTo>
                  <a:cubicBezTo>
                    <a:pt x="14117" y="98181"/>
                    <a:pt x="21176" y="98181"/>
                    <a:pt x="42352" y="120000"/>
                  </a:cubicBezTo>
                  <a:cubicBezTo>
                    <a:pt x="70588" y="76363"/>
                    <a:pt x="84705" y="65454"/>
                    <a:pt x="120000" y="32727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30"/>
            <p:cNvSpPr/>
            <p:nvPr/>
          </p:nvSpPr>
          <p:spPr>
            <a:xfrm>
              <a:off x="4381948" y="2741613"/>
              <a:ext cx="44400" cy="18900"/>
            </a:xfrm>
            <a:custGeom>
              <a:rect b="b" l="l" r="r" t="t"/>
              <a:pathLst>
                <a:path extrusionOk="0" h="120000" w="120000">
                  <a:moveTo>
                    <a:pt x="24000" y="0"/>
                  </a:moveTo>
                  <a:cubicBezTo>
                    <a:pt x="18000" y="0"/>
                    <a:pt x="12000" y="0"/>
                    <a:pt x="0" y="0"/>
                  </a:cubicBezTo>
                  <a:cubicBezTo>
                    <a:pt x="24000" y="40000"/>
                    <a:pt x="72000" y="120000"/>
                    <a:pt x="96000" y="120000"/>
                  </a:cubicBezTo>
                  <a:cubicBezTo>
                    <a:pt x="114000" y="120000"/>
                    <a:pt x="114000" y="106666"/>
                    <a:pt x="120000" y="93333"/>
                  </a:cubicBezTo>
                  <a:cubicBezTo>
                    <a:pt x="90000" y="53333"/>
                    <a:pt x="66000" y="0"/>
                    <a:pt x="24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30"/>
            <p:cNvSpPr/>
            <p:nvPr/>
          </p:nvSpPr>
          <p:spPr>
            <a:xfrm>
              <a:off x="4386710" y="2808288"/>
              <a:ext cx="34800" cy="18900"/>
            </a:xfrm>
            <a:custGeom>
              <a:rect b="b" l="l" r="r" t="t"/>
              <a:pathLst>
                <a:path extrusionOk="0" h="120000" w="120000">
                  <a:moveTo>
                    <a:pt x="7500" y="0"/>
                  </a:moveTo>
                  <a:cubicBezTo>
                    <a:pt x="0" y="0"/>
                    <a:pt x="0" y="13333"/>
                    <a:pt x="0" y="26666"/>
                  </a:cubicBezTo>
                  <a:cubicBezTo>
                    <a:pt x="0" y="53333"/>
                    <a:pt x="75000" y="120000"/>
                    <a:pt x="90000" y="120000"/>
                  </a:cubicBezTo>
                  <a:cubicBezTo>
                    <a:pt x="97500" y="120000"/>
                    <a:pt x="120000" y="106666"/>
                    <a:pt x="120000" y="80000"/>
                  </a:cubicBezTo>
                  <a:cubicBezTo>
                    <a:pt x="120000" y="66666"/>
                    <a:pt x="120000" y="66666"/>
                    <a:pt x="120000" y="53333"/>
                  </a:cubicBezTo>
                  <a:cubicBezTo>
                    <a:pt x="52500" y="53333"/>
                    <a:pt x="52500" y="53333"/>
                    <a:pt x="52500" y="53333"/>
                  </a:cubicBezTo>
                  <a:cubicBezTo>
                    <a:pt x="30000" y="53333"/>
                    <a:pt x="15000" y="26666"/>
                    <a:pt x="75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30"/>
            <p:cNvSpPr/>
            <p:nvPr/>
          </p:nvSpPr>
          <p:spPr>
            <a:xfrm>
              <a:off x="4435921" y="2808288"/>
              <a:ext cx="22200" cy="28500"/>
            </a:xfrm>
            <a:custGeom>
              <a:rect b="b" l="l" r="r" t="t"/>
              <a:pathLst>
                <a:path extrusionOk="0" h="120000" w="120000">
                  <a:moveTo>
                    <a:pt x="72000" y="0"/>
                  </a:moveTo>
                  <a:cubicBezTo>
                    <a:pt x="48000" y="9230"/>
                    <a:pt x="0" y="73846"/>
                    <a:pt x="0" y="92307"/>
                  </a:cubicBezTo>
                  <a:cubicBezTo>
                    <a:pt x="0" y="101538"/>
                    <a:pt x="12000" y="120000"/>
                    <a:pt x="48000" y="120000"/>
                  </a:cubicBezTo>
                  <a:cubicBezTo>
                    <a:pt x="84000" y="120000"/>
                    <a:pt x="120000" y="101538"/>
                    <a:pt x="120000" y="83076"/>
                  </a:cubicBezTo>
                  <a:cubicBezTo>
                    <a:pt x="120000" y="73846"/>
                    <a:pt x="120000" y="73846"/>
                    <a:pt x="120000" y="64615"/>
                  </a:cubicBezTo>
                  <a:cubicBezTo>
                    <a:pt x="48000" y="64615"/>
                    <a:pt x="96000" y="46153"/>
                    <a:pt x="96000" y="27692"/>
                  </a:cubicBezTo>
                  <a:cubicBezTo>
                    <a:pt x="96000" y="18461"/>
                    <a:pt x="84000" y="9230"/>
                    <a:pt x="72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130"/>
            <p:cNvSpPr/>
            <p:nvPr/>
          </p:nvSpPr>
          <p:spPr>
            <a:xfrm>
              <a:off x="2778573" y="3336925"/>
              <a:ext cx="7800" cy="6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30000" y="40000"/>
                    <a:pt x="30000" y="120000"/>
                    <a:pt x="9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90000" y="40000"/>
                    <a:pt x="60000" y="0"/>
                    <a:pt x="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130"/>
            <p:cNvSpPr/>
            <p:nvPr/>
          </p:nvSpPr>
          <p:spPr>
            <a:xfrm>
              <a:off x="2762698" y="3332162"/>
              <a:ext cx="11100" cy="4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4000" y="120000"/>
                    <a:pt x="48000" y="120000"/>
                  </a:cubicBezTo>
                  <a:cubicBezTo>
                    <a:pt x="72000" y="120000"/>
                    <a:pt x="96000" y="60000"/>
                    <a:pt x="12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130"/>
            <p:cNvSpPr/>
            <p:nvPr/>
          </p:nvSpPr>
          <p:spPr>
            <a:xfrm>
              <a:off x="2746823" y="3324225"/>
              <a:ext cx="9600" cy="6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90000" y="0"/>
                    <a:pt x="90000" y="0"/>
                    <a:pt x="60000" y="40000"/>
                  </a:cubicBezTo>
                  <a:cubicBezTo>
                    <a:pt x="60000" y="40000"/>
                    <a:pt x="60000" y="40000"/>
                    <a:pt x="60000" y="40000"/>
                  </a:cubicBezTo>
                  <a:cubicBezTo>
                    <a:pt x="60000" y="40000"/>
                    <a:pt x="30000" y="40000"/>
                    <a:pt x="0" y="40000"/>
                  </a:cubicBezTo>
                  <a:cubicBezTo>
                    <a:pt x="0" y="40000"/>
                    <a:pt x="60000" y="120000"/>
                    <a:pt x="90000" y="120000"/>
                  </a:cubicBezTo>
                  <a:cubicBezTo>
                    <a:pt x="90000" y="120000"/>
                    <a:pt x="120000" y="80000"/>
                    <a:pt x="120000" y="80000"/>
                  </a:cubicBezTo>
                  <a:cubicBezTo>
                    <a:pt x="120000" y="40000"/>
                    <a:pt x="120000" y="40000"/>
                    <a:pt x="12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30"/>
            <p:cNvSpPr/>
            <p:nvPr/>
          </p:nvSpPr>
          <p:spPr>
            <a:xfrm>
              <a:off x="2723010" y="3309937"/>
              <a:ext cx="9600" cy="6300"/>
            </a:xfrm>
            <a:custGeom>
              <a:rect b="b" l="l" r="r" t="t"/>
              <a:pathLst>
                <a:path extrusionOk="0" h="120000" w="120000">
                  <a:moveTo>
                    <a:pt x="30000" y="0"/>
                  </a:moveTo>
                  <a:cubicBezTo>
                    <a:pt x="30000" y="0"/>
                    <a:pt x="0" y="40000"/>
                    <a:pt x="0" y="40000"/>
                  </a:cubicBezTo>
                  <a:cubicBezTo>
                    <a:pt x="0" y="80000"/>
                    <a:pt x="30000" y="120000"/>
                    <a:pt x="60000" y="120000"/>
                  </a:cubicBezTo>
                  <a:cubicBezTo>
                    <a:pt x="90000" y="120000"/>
                    <a:pt x="90000" y="120000"/>
                    <a:pt x="120000" y="120000"/>
                  </a:cubicBezTo>
                  <a:cubicBezTo>
                    <a:pt x="120000" y="80000"/>
                    <a:pt x="120000" y="80000"/>
                    <a:pt x="120000" y="40000"/>
                  </a:cubicBezTo>
                  <a:cubicBezTo>
                    <a:pt x="90000" y="40000"/>
                    <a:pt x="60000" y="0"/>
                    <a:pt x="30000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30"/>
            <p:cNvSpPr/>
            <p:nvPr/>
          </p:nvSpPr>
          <p:spPr>
            <a:xfrm>
              <a:off x="2586485" y="2489200"/>
              <a:ext cx="28500" cy="11100"/>
            </a:xfrm>
            <a:custGeom>
              <a:rect b="b" l="l" r="r" t="t"/>
              <a:pathLst>
                <a:path extrusionOk="0" h="120000" w="120000">
                  <a:moveTo>
                    <a:pt x="64615" y="0"/>
                  </a:moveTo>
                  <a:cubicBezTo>
                    <a:pt x="55384" y="0"/>
                    <a:pt x="46153" y="0"/>
                    <a:pt x="36923" y="48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230" y="72000"/>
                    <a:pt x="18461" y="96000"/>
                    <a:pt x="27692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0769" y="48000"/>
                    <a:pt x="110769" y="0"/>
                    <a:pt x="73846" y="0"/>
                  </a:cubicBezTo>
                  <a:cubicBezTo>
                    <a:pt x="73846" y="0"/>
                    <a:pt x="64615" y="0"/>
                    <a:pt x="64615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30"/>
            <p:cNvSpPr/>
            <p:nvPr/>
          </p:nvSpPr>
          <p:spPr>
            <a:xfrm>
              <a:off x="4234310" y="1687511"/>
              <a:ext cx="1054200" cy="801600"/>
            </a:xfrm>
            <a:custGeom>
              <a:rect b="b" l="l" r="r" t="t"/>
              <a:pathLst>
                <a:path extrusionOk="0" h="120000" w="120000">
                  <a:moveTo>
                    <a:pt x="84618" y="0"/>
                  </a:moveTo>
                  <a:cubicBezTo>
                    <a:pt x="81154" y="0"/>
                    <a:pt x="78432" y="0"/>
                    <a:pt x="74474" y="0"/>
                  </a:cubicBezTo>
                  <a:cubicBezTo>
                    <a:pt x="71010" y="0"/>
                    <a:pt x="68288" y="2601"/>
                    <a:pt x="64824" y="2601"/>
                  </a:cubicBezTo>
                  <a:cubicBezTo>
                    <a:pt x="64082" y="2601"/>
                    <a:pt x="63587" y="2601"/>
                    <a:pt x="63092" y="2601"/>
                  </a:cubicBezTo>
                  <a:cubicBezTo>
                    <a:pt x="62845" y="2601"/>
                    <a:pt x="62350" y="2601"/>
                    <a:pt x="62103" y="2601"/>
                  </a:cubicBezTo>
                  <a:cubicBezTo>
                    <a:pt x="62103" y="3902"/>
                    <a:pt x="62103" y="3902"/>
                    <a:pt x="62103" y="3902"/>
                  </a:cubicBezTo>
                  <a:cubicBezTo>
                    <a:pt x="60618" y="3902"/>
                    <a:pt x="60618" y="3902"/>
                    <a:pt x="60618" y="3902"/>
                  </a:cubicBezTo>
                  <a:cubicBezTo>
                    <a:pt x="59381" y="3252"/>
                    <a:pt x="58391" y="3252"/>
                    <a:pt x="57402" y="3252"/>
                  </a:cubicBezTo>
                  <a:cubicBezTo>
                    <a:pt x="56907" y="3252"/>
                    <a:pt x="56659" y="3252"/>
                    <a:pt x="56412" y="3252"/>
                  </a:cubicBezTo>
                  <a:cubicBezTo>
                    <a:pt x="53938" y="3252"/>
                    <a:pt x="52206" y="3902"/>
                    <a:pt x="50474" y="4878"/>
                  </a:cubicBezTo>
                  <a:cubicBezTo>
                    <a:pt x="50721" y="5528"/>
                    <a:pt x="51216" y="5853"/>
                    <a:pt x="51711" y="6504"/>
                  </a:cubicBezTo>
                  <a:cubicBezTo>
                    <a:pt x="51216" y="6504"/>
                    <a:pt x="48989" y="6178"/>
                    <a:pt x="48989" y="7479"/>
                  </a:cubicBezTo>
                  <a:cubicBezTo>
                    <a:pt x="48989" y="9105"/>
                    <a:pt x="51958" y="10406"/>
                    <a:pt x="52948" y="11056"/>
                  </a:cubicBezTo>
                  <a:cubicBezTo>
                    <a:pt x="49731" y="11056"/>
                    <a:pt x="49731" y="11056"/>
                    <a:pt x="49731" y="11056"/>
                  </a:cubicBezTo>
                  <a:cubicBezTo>
                    <a:pt x="48000" y="10081"/>
                    <a:pt x="46515" y="7804"/>
                    <a:pt x="43546" y="7804"/>
                  </a:cubicBezTo>
                  <a:cubicBezTo>
                    <a:pt x="42804" y="7804"/>
                    <a:pt x="41814" y="8130"/>
                    <a:pt x="41814" y="9105"/>
                  </a:cubicBezTo>
                  <a:cubicBezTo>
                    <a:pt x="41814" y="9756"/>
                    <a:pt x="42061" y="10406"/>
                    <a:pt x="42309" y="11056"/>
                  </a:cubicBezTo>
                  <a:cubicBezTo>
                    <a:pt x="42309" y="11056"/>
                    <a:pt x="41567" y="11056"/>
                    <a:pt x="41319" y="11056"/>
                  </a:cubicBezTo>
                  <a:cubicBezTo>
                    <a:pt x="39835" y="10406"/>
                    <a:pt x="38597" y="10731"/>
                    <a:pt x="37855" y="8780"/>
                  </a:cubicBezTo>
                  <a:cubicBezTo>
                    <a:pt x="37360" y="9756"/>
                    <a:pt x="37360" y="9756"/>
                    <a:pt x="37360" y="9756"/>
                  </a:cubicBezTo>
                  <a:cubicBezTo>
                    <a:pt x="37360" y="10406"/>
                    <a:pt x="37608" y="11056"/>
                    <a:pt x="37608" y="11707"/>
                  </a:cubicBezTo>
                  <a:cubicBezTo>
                    <a:pt x="36371" y="11707"/>
                    <a:pt x="35876" y="8780"/>
                    <a:pt x="34639" y="8780"/>
                  </a:cubicBezTo>
                  <a:cubicBezTo>
                    <a:pt x="32659" y="8780"/>
                    <a:pt x="31422" y="10406"/>
                    <a:pt x="29443" y="11056"/>
                  </a:cubicBezTo>
                  <a:cubicBezTo>
                    <a:pt x="26721" y="11056"/>
                    <a:pt x="25731" y="12032"/>
                    <a:pt x="23010" y="12357"/>
                  </a:cubicBezTo>
                  <a:cubicBezTo>
                    <a:pt x="20783" y="12682"/>
                    <a:pt x="22515" y="16910"/>
                    <a:pt x="20041" y="16910"/>
                  </a:cubicBezTo>
                  <a:cubicBezTo>
                    <a:pt x="19298" y="16910"/>
                    <a:pt x="18804" y="16910"/>
                    <a:pt x="18309" y="16260"/>
                  </a:cubicBezTo>
                  <a:cubicBezTo>
                    <a:pt x="16824" y="18211"/>
                    <a:pt x="13855" y="20162"/>
                    <a:pt x="11381" y="21138"/>
                  </a:cubicBezTo>
                  <a:cubicBezTo>
                    <a:pt x="11134" y="21463"/>
                    <a:pt x="9896" y="21788"/>
                    <a:pt x="9896" y="22764"/>
                  </a:cubicBezTo>
                  <a:cubicBezTo>
                    <a:pt x="9896" y="24390"/>
                    <a:pt x="13855" y="24390"/>
                    <a:pt x="15092" y="24390"/>
                  </a:cubicBezTo>
                  <a:cubicBezTo>
                    <a:pt x="15092" y="26666"/>
                    <a:pt x="14350" y="28617"/>
                    <a:pt x="13360" y="29268"/>
                  </a:cubicBezTo>
                  <a:cubicBezTo>
                    <a:pt x="12865" y="29918"/>
                    <a:pt x="12123" y="29918"/>
                    <a:pt x="11381" y="29918"/>
                  </a:cubicBezTo>
                  <a:cubicBezTo>
                    <a:pt x="11134" y="29918"/>
                    <a:pt x="10639" y="29918"/>
                    <a:pt x="10144" y="29918"/>
                  </a:cubicBezTo>
                  <a:cubicBezTo>
                    <a:pt x="9896" y="29918"/>
                    <a:pt x="9402" y="29593"/>
                    <a:pt x="8907" y="29593"/>
                  </a:cubicBezTo>
                  <a:cubicBezTo>
                    <a:pt x="8412" y="29593"/>
                    <a:pt x="7917" y="29918"/>
                    <a:pt x="7422" y="29918"/>
                  </a:cubicBezTo>
                  <a:cubicBezTo>
                    <a:pt x="5938" y="30569"/>
                    <a:pt x="5195" y="31544"/>
                    <a:pt x="3958" y="32195"/>
                  </a:cubicBezTo>
                  <a:cubicBezTo>
                    <a:pt x="2474" y="32845"/>
                    <a:pt x="0" y="31869"/>
                    <a:pt x="0" y="34471"/>
                  </a:cubicBezTo>
                  <a:cubicBezTo>
                    <a:pt x="0" y="36097"/>
                    <a:pt x="6680" y="38699"/>
                    <a:pt x="6927" y="38699"/>
                  </a:cubicBezTo>
                  <a:cubicBezTo>
                    <a:pt x="7917" y="38699"/>
                    <a:pt x="8412" y="38699"/>
                    <a:pt x="9402" y="38699"/>
                  </a:cubicBezTo>
                  <a:cubicBezTo>
                    <a:pt x="9896" y="38699"/>
                    <a:pt x="10144" y="38048"/>
                    <a:pt x="10144" y="37723"/>
                  </a:cubicBezTo>
                  <a:cubicBezTo>
                    <a:pt x="12865" y="37723"/>
                    <a:pt x="12865" y="37723"/>
                    <a:pt x="12865" y="37723"/>
                  </a:cubicBezTo>
                  <a:cubicBezTo>
                    <a:pt x="12865" y="38699"/>
                    <a:pt x="12865" y="39024"/>
                    <a:pt x="12123" y="39674"/>
                  </a:cubicBezTo>
                  <a:cubicBezTo>
                    <a:pt x="8164" y="39674"/>
                    <a:pt x="8164" y="39674"/>
                    <a:pt x="8164" y="39674"/>
                  </a:cubicBezTo>
                  <a:cubicBezTo>
                    <a:pt x="7670" y="40325"/>
                    <a:pt x="7422" y="40325"/>
                    <a:pt x="6927" y="40325"/>
                  </a:cubicBezTo>
                  <a:cubicBezTo>
                    <a:pt x="6432" y="40325"/>
                    <a:pt x="5938" y="40325"/>
                    <a:pt x="4948" y="40325"/>
                  </a:cubicBezTo>
                  <a:cubicBezTo>
                    <a:pt x="4453" y="40325"/>
                    <a:pt x="3216" y="40975"/>
                    <a:pt x="2969" y="42276"/>
                  </a:cubicBezTo>
                  <a:cubicBezTo>
                    <a:pt x="3463" y="42601"/>
                    <a:pt x="3711" y="42601"/>
                    <a:pt x="3958" y="42601"/>
                  </a:cubicBezTo>
                  <a:cubicBezTo>
                    <a:pt x="4206" y="42601"/>
                    <a:pt x="4453" y="42276"/>
                    <a:pt x="5443" y="42276"/>
                  </a:cubicBezTo>
                  <a:cubicBezTo>
                    <a:pt x="6185" y="42276"/>
                    <a:pt x="7175" y="43252"/>
                    <a:pt x="8164" y="43902"/>
                  </a:cubicBezTo>
                  <a:cubicBezTo>
                    <a:pt x="7917" y="44552"/>
                    <a:pt x="7422" y="44878"/>
                    <a:pt x="6927" y="45203"/>
                  </a:cubicBezTo>
                  <a:cubicBezTo>
                    <a:pt x="7670" y="46829"/>
                    <a:pt x="9896" y="47479"/>
                    <a:pt x="11381" y="47479"/>
                  </a:cubicBezTo>
                  <a:cubicBezTo>
                    <a:pt x="11628" y="47479"/>
                    <a:pt x="11876" y="47479"/>
                    <a:pt x="11876" y="47479"/>
                  </a:cubicBezTo>
                  <a:cubicBezTo>
                    <a:pt x="11876" y="47479"/>
                    <a:pt x="12123" y="47479"/>
                    <a:pt x="12371" y="47154"/>
                  </a:cubicBezTo>
                  <a:cubicBezTo>
                    <a:pt x="12123" y="47154"/>
                    <a:pt x="11876" y="46829"/>
                    <a:pt x="11628" y="46504"/>
                  </a:cubicBezTo>
                  <a:cubicBezTo>
                    <a:pt x="11876" y="46178"/>
                    <a:pt x="12123" y="46178"/>
                    <a:pt x="12865" y="46178"/>
                  </a:cubicBezTo>
                  <a:cubicBezTo>
                    <a:pt x="13855" y="46178"/>
                    <a:pt x="14350" y="46829"/>
                    <a:pt x="15092" y="46829"/>
                  </a:cubicBezTo>
                  <a:cubicBezTo>
                    <a:pt x="16082" y="46829"/>
                    <a:pt x="16329" y="45528"/>
                    <a:pt x="17319" y="45528"/>
                  </a:cubicBezTo>
                  <a:cubicBezTo>
                    <a:pt x="18061" y="45528"/>
                    <a:pt x="18309" y="45528"/>
                    <a:pt x="19298" y="45528"/>
                  </a:cubicBezTo>
                  <a:cubicBezTo>
                    <a:pt x="27216" y="45528"/>
                    <a:pt x="32164" y="53658"/>
                    <a:pt x="34144" y="61463"/>
                  </a:cubicBezTo>
                  <a:cubicBezTo>
                    <a:pt x="34144" y="63089"/>
                    <a:pt x="34144" y="63089"/>
                    <a:pt x="34144" y="63089"/>
                  </a:cubicBezTo>
                  <a:cubicBezTo>
                    <a:pt x="34639" y="63089"/>
                    <a:pt x="35876" y="63089"/>
                    <a:pt x="35876" y="64390"/>
                  </a:cubicBezTo>
                  <a:cubicBezTo>
                    <a:pt x="35876" y="66666"/>
                    <a:pt x="34391" y="66341"/>
                    <a:pt x="34391" y="68617"/>
                  </a:cubicBezTo>
                  <a:cubicBezTo>
                    <a:pt x="34391" y="69918"/>
                    <a:pt x="34886" y="69918"/>
                    <a:pt x="36123" y="69918"/>
                  </a:cubicBezTo>
                  <a:cubicBezTo>
                    <a:pt x="37113" y="69918"/>
                    <a:pt x="37360" y="68617"/>
                    <a:pt x="37855" y="68617"/>
                  </a:cubicBezTo>
                  <a:cubicBezTo>
                    <a:pt x="40329" y="68617"/>
                    <a:pt x="40824" y="72845"/>
                    <a:pt x="43051" y="73821"/>
                  </a:cubicBezTo>
                  <a:cubicBezTo>
                    <a:pt x="43051" y="74146"/>
                    <a:pt x="43051" y="75121"/>
                    <a:pt x="42309" y="75121"/>
                  </a:cubicBezTo>
                  <a:cubicBezTo>
                    <a:pt x="40577" y="75121"/>
                    <a:pt x="39587" y="73821"/>
                    <a:pt x="38103" y="73821"/>
                  </a:cubicBezTo>
                  <a:cubicBezTo>
                    <a:pt x="37855" y="73821"/>
                    <a:pt x="37608" y="73495"/>
                    <a:pt x="37360" y="73495"/>
                  </a:cubicBezTo>
                  <a:cubicBezTo>
                    <a:pt x="37360" y="73495"/>
                    <a:pt x="37113" y="73495"/>
                    <a:pt x="36865" y="73821"/>
                  </a:cubicBezTo>
                  <a:cubicBezTo>
                    <a:pt x="37113" y="76422"/>
                    <a:pt x="42309" y="76747"/>
                    <a:pt x="44536" y="77723"/>
                  </a:cubicBezTo>
                  <a:cubicBezTo>
                    <a:pt x="43793" y="80325"/>
                    <a:pt x="42804" y="81300"/>
                    <a:pt x="42309" y="83902"/>
                  </a:cubicBezTo>
                  <a:cubicBezTo>
                    <a:pt x="41814" y="83577"/>
                    <a:pt x="41567" y="83577"/>
                    <a:pt x="41567" y="83577"/>
                  </a:cubicBezTo>
                  <a:cubicBezTo>
                    <a:pt x="41072" y="83577"/>
                    <a:pt x="40824" y="83902"/>
                    <a:pt x="40329" y="84227"/>
                  </a:cubicBezTo>
                  <a:cubicBezTo>
                    <a:pt x="40329" y="84227"/>
                    <a:pt x="40329" y="84227"/>
                    <a:pt x="40329" y="84227"/>
                  </a:cubicBezTo>
                  <a:cubicBezTo>
                    <a:pt x="39092" y="85853"/>
                    <a:pt x="38597" y="87479"/>
                    <a:pt x="37608" y="89430"/>
                  </a:cubicBezTo>
                  <a:cubicBezTo>
                    <a:pt x="37608" y="91382"/>
                    <a:pt x="37608" y="91382"/>
                    <a:pt x="37608" y="91382"/>
                  </a:cubicBezTo>
                  <a:cubicBezTo>
                    <a:pt x="37855" y="91382"/>
                    <a:pt x="38103" y="91056"/>
                    <a:pt x="38350" y="91056"/>
                  </a:cubicBezTo>
                  <a:cubicBezTo>
                    <a:pt x="38597" y="91056"/>
                    <a:pt x="38845" y="91382"/>
                    <a:pt x="39092" y="91382"/>
                  </a:cubicBezTo>
                  <a:cubicBezTo>
                    <a:pt x="38845" y="92357"/>
                    <a:pt x="38350" y="92682"/>
                    <a:pt x="38350" y="93658"/>
                  </a:cubicBezTo>
                  <a:cubicBezTo>
                    <a:pt x="38350" y="96260"/>
                    <a:pt x="40082" y="97235"/>
                    <a:pt x="40577" y="98861"/>
                  </a:cubicBezTo>
                  <a:cubicBezTo>
                    <a:pt x="40824" y="99837"/>
                    <a:pt x="41072" y="101788"/>
                    <a:pt x="41319" y="102113"/>
                  </a:cubicBezTo>
                  <a:cubicBezTo>
                    <a:pt x="41567" y="102113"/>
                    <a:pt x="41567" y="102113"/>
                    <a:pt x="41814" y="102113"/>
                  </a:cubicBezTo>
                  <a:cubicBezTo>
                    <a:pt x="42061" y="102113"/>
                    <a:pt x="42309" y="102113"/>
                    <a:pt x="42556" y="101788"/>
                  </a:cubicBezTo>
                  <a:cubicBezTo>
                    <a:pt x="42804" y="101788"/>
                    <a:pt x="42804" y="101788"/>
                    <a:pt x="43051" y="101788"/>
                  </a:cubicBezTo>
                  <a:cubicBezTo>
                    <a:pt x="43298" y="101788"/>
                    <a:pt x="43546" y="101788"/>
                    <a:pt x="43793" y="102439"/>
                  </a:cubicBezTo>
                  <a:cubicBezTo>
                    <a:pt x="43298" y="103089"/>
                    <a:pt x="42804" y="102764"/>
                    <a:pt x="42804" y="104065"/>
                  </a:cubicBezTo>
                  <a:cubicBezTo>
                    <a:pt x="42804" y="106666"/>
                    <a:pt x="45525" y="110894"/>
                    <a:pt x="47010" y="112195"/>
                  </a:cubicBezTo>
                  <a:cubicBezTo>
                    <a:pt x="47010" y="112520"/>
                    <a:pt x="47010" y="113821"/>
                    <a:pt x="47505" y="114146"/>
                  </a:cubicBezTo>
                  <a:cubicBezTo>
                    <a:pt x="48494" y="115121"/>
                    <a:pt x="49237" y="114471"/>
                    <a:pt x="49731" y="116747"/>
                  </a:cubicBezTo>
                  <a:cubicBezTo>
                    <a:pt x="50474" y="116747"/>
                    <a:pt x="51711" y="115447"/>
                    <a:pt x="52701" y="115447"/>
                  </a:cubicBezTo>
                  <a:cubicBezTo>
                    <a:pt x="54432" y="115447"/>
                    <a:pt x="54185" y="119674"/>
                    <a:pt x="55917" y="119674"/>
                  </a:cubicBezTo>
                  <a:cubicBezTo>
                    <a:pt x="56412" y="119674"/>
                    <a:pt x="56659" y="119024"/>
                    <a:pt x="57402" y="119024"/>
                  </a:cubicBezTo>
                  <a:cubicBezTo>
                    <a:pt x="57649" y="119674"/>
                    <a:pt x="57649" y="120000"/>
                    <a:pt x="58144" y="120000"/>
                  </a:cubicBezTo>
                  <a:cubicBezTo>
                    <a:pt x="60123" y="120000"/>
                    <a:pt x="59381" y="115121"/>
                    <a:pt x="60865" y="114146"/>
                  </a:cubicBezTo>
                  <a:cubicBezTo>
                    <a:pt x="60865" y="113170"/>
                    <a:pt x="60865" y="110894"/>
                    <a:pt x="60865" y="109268"/>
                  </a:cubicBezTo>
                  <a:cubicBezTo>
                    <a:pt x="60865" y="106341"/>
                    <a:pt x="64082" y="107317"/>
                    <a:pt x="64082" y="104390"/>
                  </a:cubicBezTo>
                  <a:cubicBezTo>
                    <a:pt x="64082" y="103414"/>
                    <a:pt x="63340" y="102764"/>
                    <a:pt x="63340" y="102113"/>
                  </a:cubicBezTo>
                  <a:cubicBezTo>
                    <a:pt x="63340" y="101788"/>
                    <a:pt x="63587" y="101463"/>
                    <a:pt x="63835" y="101138"/>
                  </a:cubicBezTo>
                  <a:cubicBezTo>
                    <a:pt x="63835" y="100813"/>
                    <a:pt x="63587" y="100487"/>
                    <a:pt x="63587" y="100162"/>
                  </a:cubicBezTo>
                  <a:cubicBezTo>
                    <a:pt x="63587" y="97235"/>
                    <a:pt x="67546" y="97886"/>
                    <a:pt x="69030" y="95934"/>
                  </a:cubicBezTo>
                  <a:cubicBezTo>
                    <a:pt x="69525" y="95284"/>
                    <a:pt x="69278" y="94308"/>
                    <a:pt x="70268" y="93658"/>
                  </a:cubicBezTo>
                  <a:cubicBezTo>
                    <a:pt x="70268" y="95609"/>
                    <a:pt x="70268" y="95609"/>
                    <a:pt x="70268" y="95609"/>
                  </a:cubicBezTo>
                  <a:cubicBezTo>
                    <a:pt x="71505" y="95609"/>
                    <a:pt x="71505" y="95609"/>
                    <a:pt x="71505" y="95609"/>
                  </a:cubicBezTo>
                  <a:cubicBezTo>
                    <a:pt x="72742" y="94308"/>
                    <a:pt x="75216" y="94634"/>
                    <a:pt x="76701" y="92682"/>
                  </a:cubicBezTo>
                  <a:cubicBezTo>
                    <a:pt x="77690" y="91382"/>
                    <a:pt x="77690" y="89756"/>
                    <a:pt x="79175" y="88130"/>
                  </a:cubicBezTo>
                  <a:cubicBezTo>
                    <a:pt x="80907" y="86504"/>
                    <a:pt x="80907" y="86504"/>
                    <a:pt x="80907" y="86504"/>
                  </a:cubicBezTo>
                  <a:cubicBezTo>
                    <a:pt x="80907" y="85853"/>
                    <a:pt x="81649" y="85528"/>
                    <a:pt x="82144" y="84878"/>
                  </a:cubicBezTo>
                  <a:cubicBezTo>
                    <a:pt x="85608" y="84878"/>
                    <a:pt x="85608" y="84878"/>
                    <a:pt x="85608" y="84878"/>
                  </a:cubicBezTo>
                  <a:cubicBezTo>
                    <a:pt x="88082" y="83577"/>
                    <a:pt x="90309" y="83902"/>
                    <a:pt x="92783" y="82601"/>
                  </a:cubicBezTo>
                  <a:cubicBezTo>
                    <a:pt x="94762" y="81951"/>
                    <a:pt x="95505" y="79349"/>
                    <a:pt x="97731" y="78373"/>
                  </a:cubicBezTo>
                  <a:cubicBezTo>
                    <a:pt x="98969" y="77723"/>
                    <a:pt x="99711" y="77723"/>
                    <a:pt x="100701" y="76422"/>
                  </a:cubicBezTo>
                  <a:cubicBezTo>
                    <a:pt x="99216" y="75772"/>
                    <a:pt x="93030" y="76422"/>
                    <a:pt x="93030" y="73495"/>
                  </a:cubicBezTo>
                  <a:cubicBezTo>
                    <a:pt x="93525" y="73495"/>
                    <a:pt x="94515" y="73170"/>
                    <a:pt x="94515" y="72195"/>
                  </a:cubicBezTo>
                  <a:cubicBezTo>
                    <a:pt x="94515" y="71544"/>
                    <a:pt x="94020" y="71219"/>
                    <a:pt x="94020" y="69918"/>
                  </a:cubicBezTo>
                  <a:cubicBezTo>
                    <a:pt x="94020" y="70243"/>
                    <a:pt x="94268" y="70243"/>
                    <a:pt x="94268" y="70243"/>
                  </a:cubicBezTo>
                  <a:cubicBezTo>
                    <a:pt x="94515" y="70243"/>
                    <a:pt x="94762" y="69918"/>
                    <a:pt x="95010" y="69918"/>
                  </a:cubicBezTo>
                  <a:cubicBezTo>
                    <a:pt x="97731" y="69918"/>
                    <a:pt x="97237" y="74471"/>
                    <a:pt x="100453" y="74471"/>
                  </a:cubicBezTo>
                  <a:cubicBezTo>
                    <a:pt x="101195" y="74471"/>
                    <a:pt x="102185" y="74471"/>
                    <a:pt x="102185" y="73495"/>
                  </a:cubicBezTo>
                  <a:cubicBezTo>
                    <a:pt x="102185" y="68292"/>
                    <a:pt x="97731" y="66666"/>
                    <a:pt x="95257" y="63414"/>
                  </a:cubicBezTo>
                  <a:cubicBezTo>
                    <a:pt x="95257" y="62113"/>
                    <a:pt x="95257" y="62113"/>
                    <a:pt x="95257" y="62113"/>
                  </a:cubicBezTo>
                  <a:cubicBezTo>
                    <a:pt x="95505" y="62113"/>
                    <a:pt x="95505" y="62113"/>
                    <a:pt x="95752" y="62113"/>
                  </a:cubicBezTo>
                  <a:cubicBezTo>
                    <a:pt x="96000" y="62113"/>
                    <a:pt x="96000" y="62113"/>
                    <a:pt x="96247" y="62113"/>
                  </a:cubicBezTo>
                  <a:cubicBezTo>
                    <a:pt x="96742" y="63739"/>
                    <a:pt x="98721" y="66016"/>
                    <a:pt x="99958" y="66016"/>
                  </a:cubicBezTo>
                  <a:cubicBezTo>
                    <a:pt x="100948" y="66016"/>
                    <a:pt x="101195" y="64715"/>
                    <a:pt x="101195" y="63739"/>
                  </a:cubicBezTo>
                  <a:cubicBezTo>
                    <a:pt x="101195" y="61138"/>
                    <a:pt x="97979" y="61788"/>
                    <a:pt x="97237" y="59512"/>
                  </a:cubicBezTo>
                  <a:cubicBezTo>
                    <a:pt x="98226" y="59512"/>
                    <a:pt x="98226" y="59512"/>
                    <a:pt x="98226" y="59512"/>
                  </a:cubicBezTo>
                  <a:cubicBezTo>
                    <a:pt x="98969" y="60487"/>
                    <a:pt x="99711" y="60813"/>
                    <a:pt x="100453" y="61463"/>
                  </a:cubicBezTo>
                  <a:cubicBezTo>
                    <a:pt x="100948" y="59512"/>
                    <a:pt x="103670" y="60813"/>
                    <a:pt x="104164" y="58211"/>
                  </a:cubicBezTo>
                  <a:cubicBezTo>
                    <a:pt x="103917" y="57886"/>
                    <a:pt x="103670" y="57235"/>
                    <a:pt x="103670" y="56585"/>
                  </a:cubicBezTo>
                  <a:cubicBezTo>
                    <a:pt x="104907" y="56585"/>
                    <a:pt x="106391" y="55609"/>
                    <a:pt x="106639" y="54308"/>
                  </a:cubicBezTo>
                  <a:cubicBezTo>
                    <a:pt x="105896" y="53983"/>
                    <a:pt x="103917" y="53983"/>
                    <a:pt x="103917" y="52357"/>
                  </a:cubicBezTo>
                  <a:cubicBezTo>
                    <a:pt x="103917" y="51056"/>
                    <a:pt x="105154" y="51056"/>
                    <a:pt x="106144" y="51056"/>
                  </a:cubicBezTo>
                  <a:cubicBezTo>
                    <a:pt x="105896" y="50731"/>
                    <a:pt x="106144" y="49756"/>
                    <a:pt x="106144" y="49105"/>
                  </a:cubicBezTo>
                  <a:cubicBezTo>
                    <a:pt x="106144" y="47804"/>
                    <a:pt x="105154" y="47154"/>
                    <a:pt x="105154" y="45203"/>
                  </a:cubicBezTo>
                  <a:cubicBezTo>
                    <a:pt x="104164" y="45203"/>
                    <a:pt x="102927" y="45203"/>
                    <a:pt x="102927" y="43577"/>
                  </a:cubicBezTo>
                  <a:cubicBezTo>
                    <a:pt x="102927" y="42926"/>
                    <a:pt x="103422" y="42276"/>
                    <a:pt x="104164" y="42276"/>
                  </a:cubicBezTo>
                  <a:cubicBezTo>
                    <a:pt x="104907" y="42276"/>
                    <a:pt x="105896" y="42276"/>
                    <a:pt x="106639" y="42276"/>
                  </a:cubicBezTo>
                  <a:cubicBezTo>
                    <a:pt x="107876" y="42276"/>
                    <a:pt x="109113" y="42276"/>
                    <a:pt x="109113" y="40975"/>
                  </a:cubicBezTo>
                  <a:cubicBezTo>
                    <a:pt x="109113" y="38699"/>
                    <a:pt x="106391" y="39024"/>
                    <a:pt x="106144" y="37723"/>
                  </a:cubicBezTo>
                  <a:cubicBezTo>
                    <a:pt x="106639" y="37723"/>
                    <a:pt x="107134" y="37398"/>
                    <a:pt x="107381" y="37073"/>
                  </a:cubicBezTo>
                  <a:cubicBezTo>
                    <a:pt x="106639" y="36422"/>
                    <a:pt x="105649" y="35447"/>
                    <a:pt x="104659" y="35447"/>
                  </a:cubicBezTo>
                  <a:cubicBezTo>
                    <a:pt x="104164" y="35447"/>
                    <a:pt x="103670" y="35447"/>
                    <a:pt x="103175" y="35447"/>
                  </a:cubicBezTo>
                  <a:cubicBezTo>
                    <a:pt x="102927" y="35447"/>
                    <a:pt x="102680" y="35447"/>
                    <a:pt x="102432" y="35447"/>
                  </a:cubicBezTo>
                  <a:cubicBezTo>
                    <a:pt x="102927" y="34471"/>
                    <a:pt x="102927" y="32195"/>
                    <a:pt x="103670" y="31544"/>
                  </a:cubicBezTo>
                  <a:cubicBezTo>
                    <a:pt x="105154" y="30243"/>
                    <a:pt x="106391" y="29593"/>
                    <a:pt x="106391" y="27642"/>
                  </a:cubicBezTo>
                  <a:cubicBezTo>
                    <a:pt x="106391" y="27317"/>
                    <a:pt x="106639" y="27317"/>
                    <a:pt x="106391" y="26016"/>
                  </a:cubicBezTo>
                  <a:cubicBezTo>
                    <a:pt x="107876" y="25691"/>
                    <a:pt x="109608" y="25365"/>
                    <a:pt x="109608" y="23739"/>
                  </a:cubicBezTo>
                  <a:cubicBezTo>
                    <a:pt x="109608" y="23089"/>
                    <a:pt x="110103" y="24065"/>
                    <a:pt x="109608" y="22764"/>
                  </a:cubicBezTo>
                  <a:cubicBezTo>
                    <a:pt x="110845" y="22439"/>
                    <a:pt x="112824" y="22439"/>
                    <a:pt x="112824" y="19837"/>
                  </a:cubicBezTo>
                  <a:cubicBezTo>
                    <a:pt x="112577" y="20162"/>
                    <a:pt x="112329" y="20162"/>
                    <a:pt x="112082" y="20162"/>
                  </a:cubicBezTo>
                  <a:cubicBezTo>
                    <a:pt x="112082" y="20162"/>
                    <a:pt x="111835" y="20162"/>
                    <a:pt x="111340" y="19837"/>
                  </a:cubicBezTo>
                  <a:cubicBezTo>
                    <a:pt x="114556" y="19837"/>
                    <a:pt x="116041" y="16910"/>
                    <a:pt x="118268" y="15934"/>
                  </a:cubicBezTo>
                  <a:cubicBezTo>
                    <a:pt x="118762" y="15934"/>
                    <a:pt x="120000" y="14959"/>
                    <a:pt x="120000" y="13983"/>
                  </a:cubicBezTo>
                  <a:cubicBezTo>
                    <a:pt x="120000" y="12682"/>
                    <a:pt x="116783" y="10731"/>
                    <a:pt x="115793" y="10731"/>
                  </a:cubicBezTo>
                  <a:cubicBezTo>
                    <a:pt x="115051" y="10731"/>
                    <a:pt x="114556" y="10731"/>
                    <a:pt x="114309" y="12032"/>
                  </a:cubicBezTo>
                  <a:cubicBezTo>
                    <a:pt x="111092" y="12032"/>
                    <a:pt x="111092" y="12032"/>
                    <a:pt x="111092" y="12032"/>
                  </a:cubicBezTo>
                  <a:cubicBezTo>
                    <a:pt x="109855" y="12682"/>
                    <a:pt x="109608" y="13008"/>
                    <a:pt x="108371" y="13658"/>
                  </a:cubicBezTo>
                  <a:cubicBezTo>
                    <a:pt x="108371" y="13658"/>
                    <a:pt x="108371" y="13658"/>
                    <a:pt x="108371" y="13658"/>
                  </a:cubicBezTo>
                  <a:cubicBezTo>
                    <a:pt x="107876" y="13658"/>
                    <a:pt x="106886" y="13333"/>
                    <a:pt x="106886" y="13333"/>
                  </a:cubicBezTo>
                  <a:cubicBezTo>
                    <a:pt x="106886" y="13333"/>
                    <a:pt x="103917" y="13333"/>
                    <a:pt x="102185" y="13333"/>
                  </a:cubicBezTo>
                  <a:cubicBezTo>
                    <a:pt x="100948" y="14634"/>
                    <a:pt x="97484" y="20813"/>
                    <a:pt x="95752" y="21138"/>
                  </a:cubicBezTo>
                  <a:cubicBezTo>
                    <a:pt x="96000" y="20487"/>
                    <a:pt x="100453" y="13983"/>
                    <a:pt x="100453" y="13333"/>
                  </a:cubicBezTo>
                  <a:cubicBezTo>
                    <a:pt x="100453" y="12032"/>
                    <a:pt x="99958" y="10406"/>
                    <a:pt x="98721" y="10406"/>
                  </a:cubicBezTo>
                  <a:cubicBezTo>
                    <a:pt x="96247" y="10406"/>
                    <a:pt x="92288" y="15934"/>
                    <a:pt x="90556" y="15934"/>
                  </a:cubicBezTo>
                  <a:cubicBezTo>
                    <a:pt x="89814" y="15934"/>
                    <a:pt x="93030" y="12032"/>
                    <a:pt x="93030" y="11056"/>
                  </a:cubicBezTo>
                  <a:cubicBezTo>
                    <a:pt x="92783" y="11056"/>
                    <a:pt x="92536" y="11056"/>
                    <a:pt x="91793" y="11056"/>
                  </a:cubicBezTo>
                  <a:cubicBezTo>
                    <a:pt x="90556" y="11056"/>
                    <a:pt x="88824" y="11056"/>
                    <a:pt x="86845" y="11382"/>
                  </a:cubicBezTo>
                  <a:cubicBezTo>
                    <a:pt x="85113" y="11382"/>
                    <a:pt x="83134" y="11707"/>
                    <a:pt x="81649" y="11707"/>
                  </a:cubicBezTo>
                  <a:cubicBezTo>
                    <a:pt x="80164" y="11707"/>
                    <a:pt x="79175" y="11382"/>
                    <a:pt x="78927" y="11056"/>
                  </a:cubicBezTo>
                  <a:cubicBezTo>
                    <a:pt x="94268" y="10081"/>
                    <a:pt x="94268" y="10081"/>
                    <a:pt x="94268" y="10081"/>
                  </a:cubicBezTo>
                  <a:cubicBezTo>
                    <a:pt x="96247" y="9105"/>
                    <a:pt x="100948" y="9756"/>
                    <a:pt x="101195" y="6504"/>
                  </a:cubicBezTo>
                  <a:cubicBezTo>
                    <a:pt x="99463" y="5853"/>
                    <a:pt x="96989" y="6504"/>
                    <a:pt x="95257" y="5528"/>
                  </a:cubicBezTo>
                  <a:cubicBezTo>
                    <a:pt x="91793" y="3577"/>
                    <a:pt x="88824" y="0"/>
                    <a:pt x="84618" y="0"/>
                  </a:cubicBezTo>
                </a:path>
              </a:pathLst>
            </a:custGeom>
            <a:solidFill>
              <a:srgbClr val="D3DBDE">
                <a:alpha val="21570"/>
              </a:srgb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31"/>
          <p:cNvSpPr txBox="1"/>
          <p:nvPr>
            <p:ph type="title"/>
          </p:nvPr>
        </p:nvSpPr>
        <p:spPr>
          <a:xfrm>
            <a:off x="783050" y="228975"/>
            <a:ext cx="819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32" name="Google Shape;1132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7">
  <p:cSld name="Blank_6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32"/>
          <p:cNvSpPr txBox="1"/>
          <p:nvPr>
            <p:ph type="title"/>
          </p:nvPr>
        </p:nvSpPr>
        <p:spPr>
          <a:xfrm>
            <a:off x="420450" y="54600"/>
            <a:ext cx="819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33"/>
          <p:cNvSpPr txBox="1"/>
          <p:nvPr>
            <p:ph type="title"/>
          </p:nvPr>
        </p:nvSpPr>
        <p:spPr>
          <a:xfrm>
            <a:off x="542925" y="472916"/>
            <a:ext cx="7886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AAE1"/>
              </a:buClr>
              <a:buSzPts val="2400"/>
              <a:buFont typeface="Lato Light"/>
              <a:buNone/>
              <a:defRPr>
                <a:solidFill>
                  <a:srgbClr val="27AAE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7" name="Google Shape;1137;p133"/>
          <p:cNvSpPr txBox="1"/>
          <p:nvPr>
            <p:ph idx="1" type="body"/>
          </p:nvPr>
        </p:nvSpPr>
        <p:spPr>
          <a:xfrm>
            <a:off x="542925" y="1291828"/>
            <a:ext cx="78867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•"/>
              <a:defRPr>
                <a:solidFill>
                  <a:srgbClr val="3F3F3F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>
                <a:solidFill>
                  <a:srgbClr val="3F3F3F"/>
                </a:solidFill>
              </a:defRPr>
            </a:lvl3pPr>
            <a:lvl4pPr indent="-2984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>
                <a:solidFill>
                  <a:srgbClr val="3F3F3F"/>
                </a:solidFill>
              </a:defRPr>
            </a:lvl4pPr>
            <a:lvl5pPr indent="-2984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>
                <a:solidFill>
                  <a:srgbClr val="3F3F3F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6">
  <p:cSld name="Title Slide Option 6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457199" y="2064545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5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7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b="1" sz="5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2" name="Google Shape;1142;p1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4" name="Google Shape;1144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90525" cy="60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7_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1">
  <p:cSld name="Title Slide Option 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457199" y="2064545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2">
  <p:cSld name="Title Slide Option 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457199" y="2064545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7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3">
  <p:cSld name="Title Slide Option 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457199" y="2064545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4">
  <p:cSld name="Title Slide Option 4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457199" y="2064545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9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5">
  <p:cSld name="Title Slide Option 5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80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457199" y="2064545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5" name="Google Shape;105;p20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7">
  <p:cSld name="Title Slide Option 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457199" y="2064545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1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8">
  <p:cSld name="Title Slide Option 8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457200" y="2064545"/>
            <a:ext cx="40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3" name="Google Shape;123;p22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2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9">
  <p:cSld name="Title Slide Option 9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457199" y="2064545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3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10">
  <p:cSld name="Title Slide Option 10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" type="subTitle"/>
          </p:nvPr>
        </p:nvSpPr>
        <p:spPr>
          <a:xfrm>
            <a:off x="457199" y="2064545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4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4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11">
  <p:cSld name="Title Slide Option 1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457199" y="2064545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12">
  <p:cSld name="Title Slide Option 1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>
            <p:ph type="ctrTitle"/>
          </p:nvPr>
        </p:nvSpPr>
        <p:spPr>
          <a:xfrm>
            <a:off x="457199" y="1519634"/>
            <a:ext cx="5107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457199" y="2064545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8" name="Google Shape;158;p26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3" type="body"/>
          </p:nvPr>
        </p:nvSpPr>
        <p:spPr>
          <a:xfrm>
            <a:off x="457199" y="3571877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6"/>
          <p:cNvSpPr txBox="1"/>
          <p:nvPr/>
        </p:nvSpPr>
        <p:spPr>
          <a:xfrm>
            <a:off x="449385" y="4792361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457200" y="28415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457200" y="1015936"/>
            <a:ext cx="82296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2pPr>
            <a:lvl3pPr indent="-228600" lvl="2" marL="13716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indent="-228600" lvl="4" marL="22860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indent="-317500" lvl="5" marL="27432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457200" y="280385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Art">
  <p:cSld name="Title Only with Ar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69"/>
            <a:ext cx="9143998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>
            <p:ph type="title"/>
          </p:nvPr>
        </p:nvSpPr>
        <p:spPr>
          <a:xfrm>
            <a:off x="457200" y="27930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771" y="4751318"/>
            <a:ext cx="261620" cy="1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3842114" y="4792361"/>
            <a:ext cx="209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</a:t>
            </a: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 All rights reserved.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457200" y="280137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457200" y="719570"/>
            <a:ext cx="82296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i="0" sz="1200" cap="none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630">
          <p15:clr>
            <a:srgbClr val="9FCC3B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457200" y="269865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457200" y="994106"/>
            <a:ext cx="8229600" cy="1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2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ed Content">
  <p:cSld name="Title and Bulleted Conte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457200" y="280136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457200" y="1008932"/>
            <a:ext cx="82296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457200" y="277897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457200" y="1005078"/>
            <a:ext cx="8229600" cy="1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2" type="body"/>
          </p:nvPr>
        </p:nvSpPr>
        <p:spPr>
          <a:xfrm>
            <a:off x="457200" y="724238"/>
            <a:ext cx="82296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i="0" sz="1200" cap="none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630">
          <p15:clr>
            <a:srgbClr val="9FCC3B"/>
          </p15:clr>
        </p15:guide>
        <p15:guide id="2" orient="horz" pos="846">
          <p15:clr>
            <a:srgbClr val="9FCC3B"/>
          </p15:clr>
        </p15:guide>
        <p15:guide id="3" orient="horz" pos="100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Bulleted Content">
  <p:cSld name="Title, Subtitle, and Bulleted Conten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457200" y="27990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457200" y="1003956"/>
            <a:ext cx="82296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35"/>
          <p:cNvSpPr txBox="1"/>
          <p:nvPr>
            <p:ph idx="2" type="body"/>
          </p:nvPr>
        </p:nvSpPr>
        <p:spPr>
          <a:xfrm>
            <a:off x="457200" y="729443"/>
            <a:ext cx="82296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i="0" sz="1200" cap="none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35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630">
          <p15:clr>
            <a:srgbClr val="9FCC3B"/>
          </p15:clr>
        </p15:guide>
        <p15:guide id="2" orient="horz" pos="846">
          <p15:clr>
            <a:srgbClr val="9FCC3B"/>
          </p15:clr>
        </p15:guide>
        <p15:guide id="3" orient="horz" pos="93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Image">
  <p:cSld name="Title, Content, and Image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457200" y="234835"/>
            <a:ext cx="40005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457200" y="1197591"/>
            <a:ext cx="40005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36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36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22" name="Google Shape;222;p36"/>
          <p:cNvSpPr txBox="1"/>
          <p:nvPr/>
        </p:nvSpPr>
        <p:spPr>
          <a:xfrm>
            <a:off x="741486" y="4789187"/>
            <a:ext cx="2067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  <p:sp>
        <p:nvSpPr>
          <p:cNvPr id="223" name="Google Shape;223;p36"/>
          <p:cNvSpPr txBox="1"/>
          <p:nvPr/>
        </p:nvSpPr>
        <p:spPr>
          <a:xfrm>
            <a:off x="3590925" y="4789186"/>
            <a:ext cx="1919400" cy="377100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4" name="Google Shape;224;p36"/>
          <p:cNvSpPr/>
          <p:nvPr>
            <p:ph idx="2" type="pic"/>
          </p:nvPr>
        </p:nvSpPr>
        <p:spPr>
          <a:xfrm>
            <a:off x="4686300" y="0"/>
            <a:ext cx="4457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026">
          <p15:clr>
            <a:srgbClr val="FBAE40"/>
          </p15:clr>
        </p15:guide>
        <p15:guide id="2" orient="horz" pos="307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457200" y="27982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457200" y="841342"/>
            <a:ext cx="39363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idx="2" type="body"/>
          </p:nvPr>
        </p:nvSpPr>
        <p:spPr>
          <a:xfrm>
            <a:off x="4750597" y="841342"/>
            <a:ext cx="39363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" name="Google Shape;229;p37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37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456914" y="278284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457200" y="842591"/>
            <a:ext cx="393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5" name="Google Shape;235;p38"/>
          <p:cNvSpPr txBox="1"/>
          <p:nvPr>
            <p:ph idx="2" type="body"/>
          </p:nvPr>
        </p:nvSpPr>
        <p:spPr>
          <a:xfrm>
            <a:off x="456914" y="1150829"/>
            <a:ext cx="39366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idx="3" type="body"/>
          </p:nvPr>
        </p:nvSpPr>
        <p:spPr>
          <a:xfrm>
            <a:off x="4728654" y="842591"/>
            <a:ext cx="393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7" name="Google Shape;237;p38"/>
          <p:cNvSpPr txBox="1"/>
          <p:nvPr>
            <p:ph idx="4" type="body"/>
          </p:nvPr>
        </p:nvSpPr>
        <p:spPr>
          <a:xfrm>
            <a:off x="4728654" y="1150829"/>
            <a:ext cx="39366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38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8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8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00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with subheadings">
  <p:cSld name="Three column with subheading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467759" y="28700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467759" y="879833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4" name="Google Shape;244;p39"/>
          <p:cNvSpPr txBox="1"/>
          <p:nvPr>
            <p:ph idx="2" type="body"/>
          </p:nvPr>
        </p:nvSpPr>
        <p:spPr>
          <a:xfrm>
            <a:off x="457199" y="1170481"/>
            <a:ext cx="26130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5" name="Google Shape;245;p39"/>
          <p:cNvSpPr txBox="1"/>
          <p:nvPr>
            <p:ph idx="3" type="body"/>
          </p:nvPr>
        </p:nvSpPr>
        <p:spPr>
          <a:xfrm>
            <a:off x="3276110" y="879833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6" name="Google Shape;246;p39"/>
          <p:cNvSpPr txBox="1"/>
          <p:nvPr>
            <p:ph idx="4" type="body"/>
          </p:nvPr>
        </p:nvSpPr>
        <p:spPr>
          <a:xfrm>
            <a:off x="3276110" y="1170481"/>
            <a:ext cx="26130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7" name="Google Shape;247;p39"/>
          <p:cNvSpPr txBox="1"/>
          <p:nvPr>
            <p:ph idx="5" type="body"/>
          </p:nvPr>
        </p:nvSpPr>
        <p:spPr>
          <a:xfrm>
            <a:off x="6073902" y="879833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8" name="Google Shape;248;p39"/>
          <p:cNvSpPr txBox="1"/>
          <p:nvPr>
            <p:ph idx="6" type="body"/>
          </p:nvPr>
        </p:nvSpPr>
        <p:spPr>
          <a:xfrm>
            <a:off x="6073902" y="1170481"/>
            <a:ext cx="26130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00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ree column with subheadings">
  <p:cSld name="1_Three column with subheading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199" y="278384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457200" y="2160204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5" name="Google Shape;255;p40"/>
          <p:cNvSpPr txBox="1"/>
          <p:nvPr>
            <p:ph idx="2" type="body"/>
          </p:nvPr>
        </p:nvSpPr>
        <p:spPr>
          <a:xfrm>
            <a:off x="457200" y="2443595"/>
            <a:ext cx="26130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3" type="body"/>
          </p:nvPr>
        </p:nvSpPr>
        <p:spPr>
          <a:xfrm>
            <a:off x="3265550" y="2160204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3265550" y="2443594"/>
            <a:ext cx="26130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8" name="Google Shape;258;p40"/>
          <p:cNvSpPr txBox="1"/>
          <p:nvPr>
            <p:ph idx="5" type="body"/>
          </p:nvPr>
        </p:nvSpPr>
        <p:spPr>
          <a:xfrm>
            <a:off x="6073902" y="2160204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9" name="Google Shape;259;p40"/>
          <p:cNvSpPr txBox="1"/>
          <p:nvPr>
            <p:ph idx="6" type="body"/>
          </p:nvPr>
        </p:nvSpPr>
        <p:spPr>
          <a:xfrm>
            <a:off x="6073902" y="2443595"/>
            <a:ext cx="26130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0" name="Google Shape;260;p40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63" name="Google Shape;263;p40"/>
          <p:cNvSpPr/>
          <p:nvPr>
            <p:ph idx="7" type="pic"/>
          </p:nvPr>
        </p:nvSpPr>
        <p:spPr>
          <a:xfrm>
            <a:off x="1125473" y="865834"/>
            <a:ext cx="1276500" cy="11115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0"/>
          <p:cNvSpPr/>
          <p:nvPr>
            <p:ph idx="8" type="pic"/>
          </p:nvPr>
        </p:nvSpPr>
        <p:spPr>
          <a:xfrm>
            <a:off x="3933824" y="865834"/>
            <a:ext cx="1276500" cy="11115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40"/>
          <p:cNvSpPr/>
          <p:nvPr>
            <p:ph idx="9" type="pic"/>
          </p:nvPr>
        </p:nvSpPr>
        <p:spPr>
          <a:xfrm>
            <a:off x="6742178" y="882727"/>
            <a:ext cx="1276500" cy="111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5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with subheadings">
  <p:cSld name="Four column with subheading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8480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457200" y="910454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9" name="Google Shape;269;p41"/>
          <p:cNvSpPr txBox="1"/>
          <p:nvPr>
            <p:ph idx="2" type="body"/>
          </p:nvPr>
        </p:nvSpPr>
        <p:spPr>
          <a:xfrm>
            <a:off x="457199" y="1207934"/>
            <a:ext cx="17832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0" name="Google Shape;270;p41"/>
          <p:cNvSpPr txBox="1"/>
          <p:nvPr>
            <p:ph idx="3" type="body"/>
          </p:nvPr>
        </p:nvSpPr>
        <p:spPr>
          <a:xfrm>
            <a:off x="2615422" y="910454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1" name="Google Shape;271;p41"/>
          <p:cNvSpPr txBox="1"/>
          <p:nvPr>
            <p:ph idx="4" type="body"/>
          </p:nvPr>
        </p:nvSpPr>
        <p:spPr>
          <a:xfrm>
            <a:off x="2606039" y="1207935"/>
            <a:ext cx="17832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5" type="body"/>
          </p:nvPr>
        </p:nvSpPr>
        <p:spPr>
          <a:xfrm>
            <a:off x="4745500" y="910454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3" name="Google Shape;273;p41"/>
          <p:cNvSpPr txBox="1"/>
          <p:nvPr>
            <p:ph idx="6" type="body"/>
          </p:nvPr>
        </p:nvSpPr>
        <p:spPr>
          <a:xfrm>
            <a:off x="4754880" y="1207934"/>
            <a:ext cx="17832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4" name="Google Shape;274;p41"/>
          <p:cNvSpPr txBox="1"/>
          <p:nvPr>
            <p:ph idx="7" type="body"/>
          </p:nvPr>
        </p:nvSpPr>
        <p:spPr>
          <a:xfrm>
            <a:off x="6875578" y="910454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5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5" name="Google Shape;275;p41"/>
          <p:cNvSpPr txBox="1"/>
          <p:nvPr>
            <p:ph idx="8" type="body"/>
          </p:nvPr>
        </p:nvSpPr>
        <p:spPr>
          <a:xfrm>
            <a:off x="6875578" y="1207933"/>
            <a:ext cx="17832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6" name="Google Shape;276;p41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41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41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0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457200" y="278480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42"/>
          <p:cNvSpPr/>
          <p:nvPr>
            <p:ph idx="2" type="pic"/>
          </p:nvPr>
        </p:nvSpPr>
        <p:spPr>
          <a:xfrm>
            <a:off x="4657726" y="885825"/>
            <a:ext cx="4029000" cy="37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457200" y="885825"/>
            <a:ext cx="40290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3" name="Google Shape;283;p42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42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42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Photo">
  <p:cSld name="Full Screen Photo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/>
          <p:nvPr>
            <p:ph idx="2" type="pic"/>
          </p:nvPr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logo wall">
  <p:cSld name="Customer logo wall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457200" y="27930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4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44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44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593131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4" name="Google Shape;294;p44"/>
          <p:cNvSpPr txBox="1"/>
          <p:nvPr>
            <p:ph idx="2" type="body"/>
          </p:nvPr>
        </p:nvSpPr>
        <p:spPr>
          <a:xfrm>
            <a:off x="7179269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44"/>
          <p:cNvSpPr txBox="1"/>
          <p:nvPr>
            <p:ph idx="3" type="body"/>
          </p:nvPr>
        </p:nvSpPr>
        <p:spPr>
          <a:xfrm>
            <a:off x="2788511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6" name="Google Shape;296;p44"/>
          <p:cNvSpPr txBox="1"/>
          <p:nvPr>
            <p:ph idx="4" type="body"/>
          </p:nvPr>
        </p:nvSpPr>
        <p:spPr>
          <a:xfrm>
            <a:off x="4983890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7" name="Google Shape;297;p44"/>
          <p:cNvSpPr txBox="1"/>
          <p:nvPr>
            <p:ph idx="5" type="body"/>
          </p:nvPr>
        </p:nvSpPr>
        <p:spPr>
          <a:xfrm>
            <a:off x="593131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8" name="Google Shape;298;p44"/>
          <p:cNvSpPr txBox="1"/>
          <p:nvPr>
            <p:ph idx="6" type="body"/>
          </p:nvPr>
        </p:nvSpPr>
        <p:spPr>
          <a:xfrm>
            <a:off x="7179269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9" name="Google Shape;299;p44"/>
          <p:cNvSpPr txBox="1"/>
          <p:nvPr>
            <p:ph idx="7" type="body"/>
          </p:nvPr>
        </p:nvSpPr>
        <p:spPr>
          <a:xfrm>
            <a:off x="2788511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8" type="body"/>
          </p:nvPr>
        </p:nvSpPr>
        <p:spPr>
          <a:xfrm>
            <a:off x="4983890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logo wall light">
  <p:cSld name="Customer logo wall ligh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93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45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45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5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06" name="Google Shape;306;p45"/>
          <p:cNvSpPr/>
          <p:nvPr/>
        </p:nvSpPr>
        <p:spPr>
          <a:xfrm>
            <a:off x="0" y="1261872"/>
            <a:ext cx="9144000" cy="318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7" name="Google Shape;307;p45"/>
          <p:cNvSpPr txBox="1"/>
          <p:nvPr>
            <p:ph idx="1" type="body"/>
          </p:nvPr>
        </p:nvSpPr>
        <p:spPr>
          <a:xfrm>
            <a:off x="593131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8" name="Google Shape;308;p45"/>
          <p:cNvSpPr txBox="1"/>
          <p:nvPr>
            <p:ph idx="2" type="body"/>
          </p:nvPr>
        </p:nvSpPr>
        <p:spPr>
          <a:xfrm>
            <a:off x="7179269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9" name="Google Shape;309;p45"/>
          <p:cNvSpPr txBox="1"/>
          <p:nvPr>
            <p:ph idx="3" type="body"/>
          </p:nvPr>
        </p:nvSpPr>
        <p:spPr>
          <a:xfrm>
            <a:off x="2788511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0" name="Google Shape;310;p45"/>
          <p:cNvSpPr txBox="1"/>
          <p:nvPr>
            <p:ph idx="4" type="body"/>
          </p:nvPr>
        </p:nvSpPr>
        <p:spPr>
          <a:xfrm>
            <a:off x="4983890" y="1645920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5" type="body"/>
          </p:nvPr>
        </p:nvSpPr>
        <p:spPr>
          <a:xfrm>
            <a:off x="593131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6" type="body"/>
          </p:nvPr>
        </p:nvSpPr>
        <p:spPr>
          <a:xfrm>
            <a:off x="7179269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7" type="body"/>
          </p:nvPr>
        </p:nvSpPr>
        <p:spPr>
          <a:xfrm>
            <a:off x="2788511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4" name="Google Shape;314;p45"/>
          <p:cNvSpPr txBox="1"/>
          <p:nvPr>
            <p:ph idx="8" type="body"/>
          </p:nvPr>
        </p:nvSpPr>
        <p:spPr>
          <a:xfrm>
            <a:off x="4983890" y="3044952"/>
            <a:ext cx="1371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ith Bullets">
  <p:cSld name="Two Content with Bullets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457200" y="27930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1" type="body"/>
          </p:nvPr>
        </p:nvSpPr>
        <p:spPr>
          <a:xfrm>
            <a:off x="457201" y="1035454"/>
            <a:ext cx="39363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8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2" type="body"/>
          </p:nvPr>
        </p:nvSpPr>
        <p:spPr>
          <a:xfrm>
            <a:off x="4750592" y="1035454"/>
            <a:ext cx="39363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8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ith Subtitle">
  <p:cSld name="Two Content with Subtitle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457200" y="2793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457199" y="1042648"/>
            <a:ext cx="39363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5" name="Google Shape;325;p47"/>
          <p:cNvSpPr txBox="1"/>
          <p:nvPr>
            <p:ph idx="2" type="body"/>
          </p:nvPr>
        </p:nvSpPr>
        <p:spPr>
          <a:xfrm>
            <a:off x="4728797" y="1042648"/>
            <a:ext cx="39363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6" name="Google Shape;326;p47"/>
          <p:cNvSpPr txBox="1"/>
          <p:nvPr>
            <p:ph idx="3" type="body"/>
          </p:nvPr>
        </p:nvSpPr>
        <p:spPr>
          <a:xfrm>
            <a:off x="457200" y="723209"/>
            <a:ext cx="82296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i="0" sz="1200" cap="none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7" name="Google Shape;327;p47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7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47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880">
          <p15:clr>
            <a:srgbClr val="FBAE40"/>
          </p15:clr>
        </p15:guide>
        <p15:guide id="2" orient="horz" pos="630">
          <p15:clr>
            <a:srgbClr val="9FCC3B"/>
          </p15:clr>
        </p15:guide>
        <p15:guide id="3" orient="horz" pos="846">
          <p15:clr>
            <a:srgbClr val="9FCC3B"/>
          </p15:clr>
        </p15:guide>
        <p15:guide id="4" orient="horz" pos="100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, Subtitle, and Bullets">
  <p:cSld name="Two Content, Subtitle, and Bullets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457200" y="27930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457201" y="1049719"/>
            <a:ext cx="39363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8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3" name="Google Shape;333;p48"/>
          <p:cNvSpPr txBox="1"/>
          <p:nvPr>
            <p:ph idx="2" type="body"/>
          </p:nvPr>
        </p:nvSpPr>
        <p:spPr>
          <a:xfrm>
            <a:off x="4750595" y="1049893"/>
            <a:ext cx="39363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8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4" name="Google Shape;334;p48"/>
          <p:cNvSpPr txBox="1"/>
          <p:nvPr>
            <p:ph idx="3" type="body"/>
          </p:nvPr>
        </p:nvSpPr>
        <p:spPr>
          <a:xfrm>
            <a:off x="457200" y="713717"/>
            <a:ext cx="82296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i="0" sz="1200" cap="none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5" name="Google Shape;335;p48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" name="Google Shape;336;p48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p48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880">
          <p15:clr>
            <a:srgbClr val="FBAE40"/>
          </p15:clr>
        </p15:guide>
        <p15:guide id="2" orient="horz" pos="630">
          <p15:clr>
            <a:srgbClr val="9FCC3B"/>
          </p15:clr>
        </p15:guide>
        <p15:guide id="3" orient="horz" pos="846">
          <p15:clr>
            <a:srgbClr val="9FCC3B"/>
          </p15:clr>
        </p15:guide>
        <p15:guide id="4" orient="horz" pos="10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 Cases: Checks">
  <p:cSld name="Use Cases: Check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49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1134667" y="1115618"/>
            <a:ext cx="6344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2" name="Google Shape;342;p49"/>
          <p:cNvSpPr txBox="1"/>
          <p:nvPr>
            <p:ph idx="2" type="body"/>
          </p:nvPr>
        </p:nvSpPr>
        <p:spPr>
          <a:xfrm>
            <a:off x="1134667" y="1787871"/>
            <a:ext cx="6344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3" name="Google Shape;343;p49"/>
          <p:cNvSpPr txBox="1"/>
          <p:nvPr>
            <p:ph idx="3" type="body"/>
          </p:nvPr>
        </p:nvSpPr>
        <p:spPr>
          <a:xfrm>
            <a:off x="1134667" y="2498739"/>
            <a:ext cx="6344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4" name="Google Shape;344;p49"/>
          <p:cNvSpPr txBox="1"/>
          <p:nvPr>
            <p:ph idx="4" type="body"/>
          </p:nvPr>
        </p:nvSpPr>
        <p:spPr>
          <a:xfrm>
            <a:off x="1134667" y="3170993"/>
            <a:ext cx="6344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5" name="Google Shape;345;p49"/>
          <p:cNvSpPr txBox="1"/>
          <p:nvPr>
            <p:ph idx="5" type="body"/>
          </p:nvPr>
        </p:nvSpPr>
        <p:spPr>
          <a:xfrm>
            <a:off x="1134667" y="3881861"/>
            <a:ext cx="6344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346" name="Google Shape;346;p49"/>
          <p:cNvGrpSpPr/>
          <p:nvPr/>
        </p:nvGrpSpPr>
        <p:grpSpPr>
          <a:xfrm>
            <a:off x="495860" y="1091733"/>
            <a:ext cx="375629" cy="375629"/>
            <a:chOff x="1422185" y="1579726"/>
            <a:chExt cx="1060800" cy="1060800"/>
          </a:xfrm>
        </p:grpSpPr>
        <p:sp>
          <p:nvSpPr>
            <p:cNvPr id="347" name="Google Shape;347;p49"/>
            <p:cNvSpPr/>
            <p:nvPr/>
          </p:nvSpPr>
          <p:spPr>
            <a:xfrm>
              <a:off x="1422185" y="1579726"/>
              <a:ext cx="1060800" cy="1060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Play"/>
                <a:buNone/>
              </a:pPr>
              <a:r>
                <a:t/>
              </a:r>
              <a:endParaRPr b="0" i="0" sz="33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descr="Checkmark" id="348" name="Google Shape;348;p49"/>
            <p:cNvSpPr/>
            <p:nvPr/>
          </p:nvSpPr>
          <p:spPr>
            <a:xfrm>
              <a:off x="1653734" y="1878811"/>
              <a:ext cx="651081" cy="462058"/>
            </a:xfrm>
            <a:custGeom>
              <a:rect b="b" l="l" r="r" t="t"/>
              <a:pathLst>
                <a:path extrusionOk="0" h="628650" w="885825">
                  <a:moveTo>
                    <a:pt x="810101" y="7144"/>
                  </a:moveTo>
                  <a:lnTo>
                    <a:pt x="322421" y="468154"/>
                  </a:lnTo>
                  <a:lnTo>
                    <a:pt x="88106" y="228124"/>
                  </a:lnTo>
                  <a:lnTo>
                    <a:pt x="7144" y="305276"/>
                  </a:lnTo>
                  <a:lnTo>
                    <a:pt x="318611" y="625316"/>
                  </a:lnTo>
                  <a:lnTo>
                    <a:pt x="400526" y="549116"/>
                  </a:lnTo>
                  <a:lnTo>
                    <a:pt x="887254" y="87154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49" name="Google Shape;349;p49"/>
          <p:cNvGrpSpPr/>
          <p:nvPr/>
        </p:nvGrpSpPr>
        <p:grpSpPr>
          <a:xfrm>
            <a:off x="495860" y="1780076"/>
            <a:ext cx="375629" cy="375629"/>
            <a:chOff x="1422185" y="1579726"/>
            <a:chExt cx="1060800" cy="1060800"/>
          </a:xfrm>
        </p:grpSpPr>
        <p:sp>
          <p:nvSpPr>
            <p:cNvPr id="350" name="Google Shape;350;p49"/>
            <p:cNvSpPr/>
            <p:nvPr/>
          </p:nvSpPr>
          <p:spPr>
            <a:xfrm>
              <a:off x="1422185" y="1579726"/>
              <a:ext cx="1060800" cy="1060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Play"/>
                <a:buNone/>
              </a:pPr>
              <a:r>
                <a:t/>
              </a:r>
              <a:endParaRPr b="0" i="0" sz="33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descr="Checkmark" id="351" name="Google Shape;351;p49"/>
            <p:cNvSpPr/>
            <p:nvPr/>
          </p:nvSpPr>
          <p:spPr>
            <a:xfrm>
              <a:off x="1653734" y="1878811"/>
              <a:ext cx="651081" cy="462058"/>
            </a:xfrm>
            <a:custGeom>
              <a:rect b="b" l="l" r="r" t="t"/>
              <a:pathLst>
                <a:path extrusionOk="0" h="628650" w="885825">
                  <a:moveTo>
                    <a:pt x="810101" y="7144"/>
                  </a:moveTo>
                  <a:lnTo>
                    <a:pt x="322421" y="468154"/>
                  </a:lnTo>
                  <a:lnTo>
                    <a:pt x="88106" y="228124"/>
                  </a:lnTo>
                  <a:lnTo>
                    <a:pt x="7144" y="305276"/>
                  </a:lnTo>
                  <a:lnTo>
                    <a:pt x="318611" y="625316"/>
                  </a:lnTo>
                  <a:lnTo>
                    <a:pt x="400526" y="549116"/>
                  </a:lnTo>
                  <a:lnTo>
                    <a:pt x="887254" y="87154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52" name="Google Shape;352;p49"/>
          <p:cNvGrpSpPr/>
          <p:nvPr/>
        </p:nvGrpSpPr>
        <p:grpSpPr>
          <a:xfrm>
            <a:off x="495860" y="2490599"/>
            <a:ext cx="375629" cy="375629"/>
            <a:chOff x="1422185" y="1579726"/>
            <a:chExt cx="1060800" cy="1060800"/>
          </a:xfrm>
        </p:grpSpPr>
        <p:sp>
          <p:nvSpPr>
            <p:cNvPr id="353" name="Google Shape;353;p49"/>
            <p:cNvSpPr/>
            <p:nvPr/>
          </p:nvSpPr>
          <p:spPr>
            <a:xfrm>
              <a:off x="1422185" y="1579726"/>
              <a:ext cx="1060800" cy="1060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Play"/>
                <a:buNone/>
              </a:pPr>
              <a:r>
                <a:t/>
              </a:r>
              <a:endParaRPr b="0" i="0" sz="33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descr="Checkmark" id="354" name="Google Shape;354;p49"/>
            <p:cNvSpPr/>
            <p:nvPr/>
          </p:nvSpPr>
          <p:spPr>
            <a:xfrm>
              <a:off x="1653734" y="1878811"/>
              <a:ext cx="651081" cy="462058"/>
            </a:xfrm>
            <a:custGeom>
              <a:rect b="b" l="l" r="r" t="t"/>
              <a:pathLst>
                <a:path extrusionOk="0" h="628650" w="885825">
                  <a:moveTo>
                    <a:pt x="810101" y="7144"/>
                  </a:moveTo>
                  <a:lnTo>
                    <a:pt x="322421" y="468154"/>
                  </a:lnTo>
                  <a:lnTo>
                    <a:pt x="88106" y="228124"/>
                  </a:lnTo>
                  <a:lnTo>
                    <a:pt x="7144" y="305276"/>
                  </a:lnTo>
                  <a:lnTo>
                    <a:pt x="318611" y="625316"/>
                  </a:lnTo>
                  <a:lnTo>
                    <a:pt x="400526" y="549116"/>
                  </a:lnTo>
                  <a:lnTo>
                    <a:pt x="887254" y="87154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55" name="Google Shape;355;p49"/>
          <p:cNvGrpSpPr/>
          <p:nvPr/>
        </p:nvGrpSpPr>
        <p:grpSpPr>
          <a:xfrm>
            <a:off x="495860" y="3163199"/>
            <a:ext cx="375629" cy="375629"/>
            <a:chOff x="1422185" y="1579726"/>
            <a:chExt cx="1060800" cy="1060800"/>
          </a:xfrm>
        </p:grpSpPr>
        <p:sp>
          <p:nvSpPr>
            <p:cNvPr id="356" name="Google Shape;356;p49"/>
            <p:cNvSpPr/>
            <p:nvPr/>
          </p:nvSpPr>
          <p:spPr>
            <a:xfrm>
              <a:off x="1422185" y="1579726"/>
              <a:ext cx="1060800" cy="1060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Play"/>
                <a:buNone/>
              </a:pPr>
              <a:r>
                <a:t/>
              </a:r>
              <a:endParaRPr b="0" i="0" sz="33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descr="Checkmark" id="357" name="Google Shape;357;p49"/>
            <p:cNvSpPr/>
            <p:nvPr/>
          </p:nvSpPr>
          <p:spPr>
            <a:xfrm>
              <a:off x="1653734" y="1878811"/>
              <a:ext cx="651081" cy="462058"/>
            </a:xfrm>
            <a:custGeom>
              <a:rect b="b" l="l" r="r" t="t"/>
              <a:pathLst>
                <a:path extrusionOk="0" h="628650" w="885825">
                  <a:moveTo>
                    <a:pt x="810101" y="7144"/>
                  </a:moveTo>
                  <a:lnTo>
                    <a:pt x="322421" y="468154"/>
                  </a:lnTo>
                  <a:lnTo>
                    <a:pt x="88106" y="228124"/>
                  </a:lnTo>
                  <a:lnTo>
                    <a:pt x="7144" y="305276"/>
                  </a:lnTo>
                  <a:lnTo>
                    <a:pt x="318611" y="625316"/>
                  </a:lnTo>
                  <a:lnTo>
                    <a:pt x="400526" y="549116"/>
                  </a:lnTo>
                  <a:lnTo>
                    <a:pt x="887254" y="87154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58" name="Google Shape;358;p49"/>
          <p:cNvGrpSpPr/>
          <p:nvPr/>
        </p:nvGrpSpPr>
        <p:grpSpPr>
          <a:xfrm>
            <a:off x="495860" y="3874067"/>
            <a:ext cx="375629" cy="375629"/>
            <a:chOff x="1422185" y="1579726"/>
            <a:chExt cx="1060800" cy="1060800"/>
          </a:xfrm>
        </p:grpSpPr>
        <p:sp>
          <p:nvSpPr>
            <p:cNvPr id="359" name="Google Shape;359;p49"/>
            <p:cNvSpPr/>
            <p:nvPr/>
          </p:nvSpPr>
          <p:spPr>
            <a:xfrm>
              <a:off x="1422185" y="1579726"/>
              <a:ext cx="1060800" cy="10608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Play"/>
                <a:buNone/>
              </a:pPr>
              <a:r>
                <a:t/>
              </a:r>
              <a:endParaRPr b="0" i="0" sz="33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descr="Checkmark" id="360" name="Google Shape;360;p49"/>
            <p:cNvSpPr/>
            <p:nvPr/>
          </p:nvSpPr>
          <p:spPr>
            <a:xfrm>
              <a:off x="1653734" y="1878811"/>
              <a:ext cx="651081" cy="462058"/>
            </a:xfrm>
            <a:custGeom>
              <a:rect b="b" l="l" r="r" t="t"/>
              <a:pathLst>
                <a:path extrusionOk="0" h="628650" w="885825">
                  <a:moveTo>
                    <a:pt x="810101" y="7144"/>
                  </a:moveTo>
                  <a:lnTo>
                    <a:pt x="322421" y="468154"/>
                  </a:lnTo>
                  <a:lnTo>
                    <a:pt x="88106" y="228124"/>
                  </a:lnTo>
                  <a:lnTo>
                    <a:pt x="7144" y="305276"/>
                  </a:lnTo>
                  <a:lnTo>
                    <a:pt x="318611" y="625316"/>
                  </a:lnTo>
                  <a:lnTo>
                    <a:pt x="400526" y="549116"/>
                  </a:lnTo>
                  <a:lnTo>
                    <a:pt x="887254" y="87154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361" name="Google Shape;361;p49"/>
          <p:cNvSpPr txBox="1"/>
          <p:nvPr>
            <p:ph type="title"/>
          </p:nvPr>
        </p:nvSpPr>
        <p:spPr>
          <a:xfrm>
            <a:off x="457200" y="285537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49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 Cases: Boxes">
  <p:cSld name="Use Cases: Boxe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50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6" name="Google Shape;366;p50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pSp>
        <p:nvGrpSpPr>
          <p:cNvPr id="367" name="Google Shape;367;p50"/>
          <p:cNvGrpSpPr/>
          <p:nvPr/>
        </p:nvGrpSpPr>
        <p:grpSpPr>
          <a:xfrm>
            <a:off x="510683" y="1258805"/>
            <a:ext cx="1894950" cy="3286558"/>
            <a:chOff x="680910" y="1678406"/>
            <a:chExt cx="2526600" cy="4382077"/>
          </a:xfrm>
        </p:grpSpPr>
        <p:sp>
          <p:nvSpPr>
            <p:cNvPr id="368" name="Google Shape;368;p50"/>
            <p:cNvSpPr/>
            <p:nvPr/>
          </p:nvSpPr>
          <p:spPr>
            <a:xfrm rot="10800000">
              <a:off x="680910" y="2337183"/>
              <a:ext cx="2526600" cy="37233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1422185" y="1678406"/>
              <a:ext cx="1060800" cy="1106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Play"/>
                <a:buNone/>
              </a:pPr>
              <a:r>
                <a:t/>
              </a:r>
              <a:endParaRPr b="0" i="0" sz="33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descr="Checkmark" id="370" name="Google Shape;370;p50"/>
            <p:cNvSpPr/>
            <p:nvPr/>
          </p:nvSpPr>
          <p:spPr>
            <a:xfrm>
              <a:off x="1653734" y="1966564"/>
              <a:ext cx="651081" cy="532781"/>
            </a:xfrm>
            <a:custGeom>
              <a:rect b="b" l="l" r="r" t="t"/>
              <a:pathLst>
                <a:path extrusionOk="0" h="628650" w="885825">
                  <a:moveTo>
                    <a:pt x="810101" y="7144"/>
                  </a:moveTo>
                  <a:lnTo>
                    <a:pt x="322421" y="468154"/>
                  </a:lnTo>
                  <a:lnTo>
                    <a:pt x="88106" y="228124"/>
                  </a:lnTo>
                  <a:lnTo>
                    <a:pt x="7144" y="305276"/>
                  </a:lnTo>
                  <a:lnTo>
                    <a:pt x="318611" y="625316"/>
                  </a:lnTo>
                  <a:lnTo>
                    <a:pt x="400526" y="549116"/>
                  </a:lnTo>
                  <a:lnTo>
                    <a:pt x="887254" y="87154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71" name="Google Shape;371;p50"/>
          <p:cNvGrpSpPr/>
          <p:nvPr/>
        </p:nvGrpSpPr>
        <p:grpSpPr>
          <a:xfrm>
            <a:off x="4667814" y="1253375"/>
            <a:ext cx="1894950" cy="3293225"/>
            <a:chOff x="6223754" y="1671165"/>
            <a:chExt cx="2526600" cy="4390967"/>
          </a:xfrm>
        </p:grpSpPr>
        <p:sp>
          <p:nvSpPr>
            <p:cNvPr id="372" name="Google Shape;372;p50"/>
            <p:cNvSpPr/>
            <p:nvPr/>
          </p:nvSpPr>
          <p:spPr>
            <a:xfrm rot="10800000">
              <a:off x="6223754" y="2328932"/>
              <a:ext cx="2526600" cy="37332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6957152" y="1671165"/>
              <a:ext cx="1060800" cy="1106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Play"/>
                <a:buNone/>
              </a:pPr>
              <a:r>
                <a:t/>
              </a:r>
              <a:endParaRPr b="0" i="0" sz="3300" u="none" cap="none" strike="noStrike">
                <a:solidFill>
                  <a:srgbClr val="0D9F9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descr="Checkmark" id="374" name="Google Shape;374;p50"/>
            <p:cNvSpPr/>
            <p:nvPr/>
          </p:nvSpPr>
          <p:spPr>
            <a:xfrm>
              <a:off x="7161586" y="1963810"/>
              <a:ext cx="651081" cy="529638"/>
            </a:xfrm>
            <a:custGeom>
              <a:rect b="b" l="l" r="r" t="t"/>
              <a:pathLst>
                <a:path extrusionOk="0" h="628650" w="885825">
                  <a:moveTo>
                    <a:pt x="810101" y="7144"/>
                  </a:moveTo>
                  <a:lnTo>
                    <a:pt x="322421" y="468154"/>
                  </a:lnTo>
                  <a:lnTo>
                    <a:pt x="88106" y="228124"/>
                  </a:lnTo>
                  <a:lnTo>
                    <a:pt x="7144" y="305276"/>
                  </a:lnTo>
                  <a:lnTo>
                    <a:pt x="318611" y="625316"/>
                  </a:lnTo>
                  <a:lnTo>
                    <a:pt x="400526" y="549116"/>
                  </a:lnTo>
                  <a:lnTo>
                    <a:pt x="887254" y="87154"/>
                  </a:lnTo>
                  <a:close/>
                </a:path>
              </a:pathLst>
            </a:custGeom>
            <a:solidFill>
              <a:schemeClr val="accent3"/>
            </a:solidFill>
            <a:ln cap="rnd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75" name="Google Shape;375;p50"/>
          <p:cNvGrpSpPr/>
          <p:nvPr/>
        </p:nvGrpSpPr>
        <p:grpSpPr>
          <a:xfrm>
            <a:off x="2592423" y="1258805"/>
            <a:ext cx="1894950" cy="3286558"/>
            <a:chOff x="3456566" y="1678406"/>
            <a:chExt cx="2526600" cy="4382077"/>
          </a:xfrm>
        </p:grpSpPr>
        <p:sp>
          <p:nvSpPr>
            <p:cNvPr id="376" name="Google Shape;376;p50"/>
            <p:cNvSpPr/>
            <p:nvPr/>
          </p:nvSpPr>
          <p:spPr>
            <a:xfrm rot="10800000">
              <a:off x="3456566" y="2327283"/>
              <a:ext cx="2526600" cy="37332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4189634" y="1678406"/>
              <a:ext cx="1060800" cy="1106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Play"/>
                <a:buNone/>
              </a:pPr>
              <a:r>
                <a:t/>
              </a:r>
              <a:endParaRPr b="0" i="0" sz="3300" u="none" cap="none" strike="noStrike">
                <a:solidFill>
                  <a:srgbClr val="7E4FF3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descr="Checkmark" id="378" name="Google Shape;378;p50"/>
            <p:cNvSpPr/>
            <p:nvPr/>
          </p:nvSpPr>
          <p:spPr>
            <a:xfrm>
              <a:off x="4394068" y="1962109"/>
              <a:ext cx="651081" cy="529638"/>
            </a:xfrm>
            <a:custGeom>
              <a:rect b="b" l="l" r="r" t="t"/>
              <a:pathLst>
                <a:path extrusionOk="0" h="628650" w="885825">
                  <a:moveTo>
                    <a:pt x="810101" y="7144"/>
                  </a:moveTo>
                  <a:lnTo>
                    <a:pt x="322421" y="468154"/>
                  </a:lnTo>
                  <a:lnTo>
                    <a:pt x="88106" y="228124"/>
                  </a:lnTo>
                  <a:lnTo>
                    <a:pt x="7144" y="305276"/>
                  </a:lnTo>
                  <a:lnTo>
                    <a:pt x="318611" y="625316"/>
                  </a:lnTo>
                  <a:lnTo>
                    <a:pt x="400526" y="549116"/>
                  </a:lnTo>
                  <a:lnTo>
                    <a:pt x="887254" y="87154"/>
                  </a:lnTo>
                  <a:close/>
                </a:path>
              </a:pathLst>
            </a:custGeom>
            <a:solidFill>
              <a:schemeClr val="accent2"/>
            </a:solidFill>
            <a:ln cap="rnd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79" name="Google Shape;379;p50"/>
          <p:cNvGrpSpPr/>
          <p:nvPr/>
        </p:nvGrpSpPr>
        <p:grpSpPr>
          <a:xfrm>
            <a:off x="6743203" y="1261743"/>
            <a:ext cx="1894950" cy="3284856"/>
            <a:chOff x="8990941" y="1682324"/>
            <a:chExt cx="2526600" cy="4379808"/>
          </a:xfrm>
        </p:grpSpPr>
        <p:sp>
          <p:nvSpPr>
            <p:cNvPr id="380" name="Google Shape;380;p50"/>
            <p:cNvSpPr/>
            <p:nvPr/>
          </p:nvSpPr>
          <p:spPr>
            <a:xfrm rot="10800000">
              <a:off x="8990941" y="2340032"/>
              <a:ext cx="2526600" cy="37221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9723779" y="1682324"/>
              <a:ext cx="1060800" cy="1106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Play"/>
                <a:buNone/>
              </a:pPr>
              <a:r>
                <a:t/>
              </a:r>
              <a:endParaRPr b="0" i="0" sz="3300" u="none" cap="none" strike="noStrike">
                <a:solidFill>
                  <a:srgbClr val="DB2BB6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descr="Checkmark" id="382" name="Google Shape;382;p50"/>
            <p:cNvSpPr/>
            <p:nvPr/>
          </p:nvSpPr>
          <p:spPr>
            <a:xfrm>
              <a:off x="9928213" y="1960425"/>
              <a:ext cx="651081" cy="529638"/>
            </a:xfrm>
            <a:custGeom>
              <a:rect b="b" l="l" r="r" t="t"/>
              <a:pathLst>
                <a:path extrusionOk="0" h="628650" w="885825">
                  <a:moveTo>
                    <a:pt x="810101" y="7144"/>
                  </a:moveTo>
                  <a:lnTo>
                    <a:pt x="322421" y="468154"/>
                  </a:lnTo>
                  <a:lnTo>
                    <a:pt x="88106" y="228124"/>
                  </a:lnTo>
                  <a:lnTo>
                    <a:pt x="7144" y="305276"/>
                  </a:lnTo>
                  <a:lnTo>
                    <a:pt x="318611" y="625316"/>
                  </a:lnTo>
                  <a:lnTo>
                    <a:pt x="400526" y="549116"/>
                  </a:lnTo>
                  <a:lnTo>
                    <a:pt x="887254" y="87154"/>
                  </a:lnTo>
                  <a:close/>
                </a:path>
              </a:pathLst>
            </a:custGeom>
            <a:solidFill>
              <a:schemeClr val="accent4"/>
            </a:solidFill>
            <a:ln cap="rnd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383" name="Google Shape;383;p50"/>
          <p:cNvSpPr txBox="1"/>
          <p:nvPr>
            <p:ph idx="1" type="body"/>
          </p:nvPr>
        </p:nvSpPr>
        <p:spPr>
          <a:xfrm>
            <a:off x="628651" y="2259808"/>
            <a:ext cx="16638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None/>
              <a:defRPr sz="14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4" name="Google Shape;384;p50"/>
          <p:cNvSpPr txBox="1"/>
          <p:nvPr>
            <p:ph idx="2" type="body"/>
          </p:nvPr>
        </p:nvSpPr>
        <p:spPr>
          <a:xfrm>
            <a:off x="2717867" y="2257198"/>
            <a:ext cx="16665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None/>
              <a:defRPr sz="14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5" name="Google Shape;385;p50"/>
          <p:cNvSpPr txBox="1"/>
          <p:nvPr>
            <p:ph idx="3" type="body"/>
          </p:nvPr>
        </p:nvSpPr>
        <p:spPr>
          <a:xfrm>
            <a:off x="4783035" y="2257786"/>
            <a:ext cx="16665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None/>
              <a:defRPr sz="14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6" name="Google Shape;386;p50"/>
          <p:cNvSpPr txBox="1"/>
          <p:nvPr>
            <p:ph idx="4" type="body"/>
          </p:nvPr>
        </p:nvSpPr>
        <p:spPr>
          <a:xfrm>
            <a:off x="6864776" y="2260165"/>
            <a:ext cx="16665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None/>
              <a:defRPr sz="14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7" name="Google Shape;387;p50"/>
          <p:cNvSpPr txBox="1"/>
          <p:nvPr>
            <p:ph type="title"/>
          </p:nvPr>
        </p:nvSpPr>
        <p:spPr>
          <a:xfrm>
            <a:off x="457200" y="285537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86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Use Case: Text and Image">
  <p:cSld name="Industry Use Case: Text and Image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idx="1" type="body"/>
          </p:nvPr>
        </p:nvSpPr>
        <p:spPr>
          <a:xfrm>
            <a:off x="457200" y="1034935"/>
            <a:ext cx="40005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0" name="Google Shape;390;p51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51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51"/>
          <p:cNvSpPr/>
          <p:nvPr/>
        </p:nvSpPr>
        <p:spPr>
          <a:xfrm>
            <a:off x="3593306" y="4772025"/>
            <a:ext cx="192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93" name="Google Shape;393;p51"/>
          <p:cNvSpPr txBox="1"/>
          <p:nvPr/>
        </p:nvSpPr>
        <p:spPr>
          <a:xfrm>
            <a:off x="1858119" y="4792361"/>
            <a:ext cx="1459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</a:t>
            </a:r>
            <a:endParaRPr sz="1100"/>
          </a:p>
        </p:txBody>
      </p:sp>
      <p:sp>
        <p:nvSpPr>
          <p:cNvPr id="394" name="Google Shape;394;p51"/>
          <p:cNvSpPr/>
          <p:nvPr>
            <p:ph idx="2" type="pic"/>
          </p:nvPr>
        </p:nvSpPr>
        <p:spPr>
          <a:xfrm>
            <a:off x="4686300" y="279300"/>
            <a:ext cx="4457700" cy="48642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1"/>
          <p:cNvSpPr txBox="1"/>
          <p:nvPr>
            <p:ph type="title"/>
          </p:nvPr>
        </p:nvSpPr>
        <p:spPr>
          <a:xfrm>
            <a:off x="457200" y="279301"/>
            <a:ext cx="4229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6" name="Google Shape;396;p51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97" name="Google Shape;397;p51"/>
          <p:cNvSpPr txBox="1"/>
          <p:nvPr>
            <p:ph idx="3" type="body"/>
          </p:nvPr>
        </p:nvSpPr>
        <p:spPr>
          <a:xfrm>
            <a:off x="5857875" y="-2233"/>
            <a:ext cx="2114700" cy="230700"/>
          </a:xfrm>
          <a:prstGeom prst="rect">
            <a:avLst/>
          </a:prstGeom>
          <a:solidFill>
            <a:srgbClr val="D05E0C"/>
          </a:solidFill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02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: Color Boxes">
  <p:cSld name="Customer: Color Boxe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52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1" name="Google Shape;401;p52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02" name="Google Shape;402;p52"/>
          <p:cNvSpPr/>
          <p:nvPr/>
        </p:nvSpPr>
        <p:spPr>
          <a:xfrm>
            <a:off x="6775131" y="2"/>
            <a:ext cx="1911600" cy="90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11/26/23</a:t>
            </a:r>
            <a:endParaRPr sz="7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404" name="Google Shape;404;p52"/>
          <p:cNvGrpSpPr/>
          <p:nvPr/>
        </p:nvGrpSpPr>
        <p:grpSpPr>
          <a:xfrm>
            <a:off x="477548" y="1214550"/>
            <a:ext cx="2571801" cy="3131652"/>
            <a:chOff x="457200" y="296579"/>
            <a:chExt cx="2360100" cy="2460443"/>
          </a:xfrm>
        </p:grpSpPr>
        <p:sp>
          <p:nvSpPr>
            <p:cNvPr id="405" name="Google Shape;405;p52"/>
            <p:cNvSpPr/>
            <p:nvPr/>
          </p:nvSpPr>
          <p:spPr>
            <a:xfrm>
              <a:off x="457200" y="390922"/>
              <a:ext cx="2360100" cy="23661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06" name="Google Shape;406;p52"/>
            <p:cNvSpPr txBox="1"/>
            <p:nvPr/>
          </p:nvSpPr>
          <p:spPr>
            <a:xfrm>
              <a:off x="1166629" y="296579"/>
              <a:ext cx="941400" cy="201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Play"/>
                <a:buNone/>
              </a:pPr>
              <a:r>
                <a:rPr b="1" i="0" lang="vi" sz="1200">
                  <a:solidFill>
                    <a:schemeClr val="accent1"/>
                  </a:solidFill>
                  <a:latin typeface="Play"/>
                  <a:ea typeface="Play"/>
                  <a:cs typeface="Play"/>
                  <a:sym typeface="Play"/>
                </a:rPr>
                <a:t>CHALLENGE</a:t>
              </a:r>
              <a:endParaRPr sz="1100"/>
            </a:p>
          </p:txBody>
        </p:sp>
      </p:grpSp>
      <p:sp>
        <p:nvSpPr>
          <p:cNvPr id="407" name="Google Shape;407;p52"/>
          <p:cNvSpPr txBox="1"/>
          <p:nvPr>
            <p:ph type="title"/>
          </p:nvPr>
        </p:nvSpPr>
        <p:spPr>
          <a:xfrm>
            <a:off x="457201" y="279301"/>
            <a:ext cx="5922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08" name="Google Shape;408;p52"/>
          <p:cNvGrpSpPr/>
          <p:nvPr/>
        </p:nvGrpSpPr>
        <p:grpSpPr>
          <a:xfrm>
            <a:off x="3301086" y="1285909"/>
            <a:ext cx="5373543" cy="1556273"/>
            <a:chOff x="4401457" y="1403455"/>
            <a:chExt cx="7503900" cy="2075031"/>
          </a:xfrm>
        </p:grpSpPr>
        <p:sp>
          <p:nvSpPr>
            <p:cNvPr id="409" name="Google Shape;409;p52"/>
            <p:cNvSpPr/>
            <p:nvPr/>
          </p:nvSpPr>
          <p:spPr>
            <a:xfrm>
              <a:off x="4401457" y="1469986"/>
              <a:ext cx="7503900" cy="2008500"/>
            </a:xfrm>
            <a:prstGeom prst="rect">
              <a:avLst/>
            </a:prstGeom>
            <a:noFill/>
            <a:ln cap="flat" cmpd="sng" w="25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10" name="Google Shape;410;p52"/>
            <p:cNvSpPr txBox="1"/>
            <p:nvPr/>
          </p:nvSpPr>
          <p:spPr>
            <a:xfrm>
              <a:off x="7544494" y="1403455"/>
              <a:ext cx="1217700" cy="208500"/>
            </a:xfrm>
            <a:prstGeom prst="rect">
              <a:avLst/>
            </a:prstGeom>
            <a:solidFill>
              <a:srgbClr val="232F3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Play"/>
                <a:buNone/>
              </a:pPr>
              <a:r>
                <a:rPr b="1" i="0" lang="vi" sz="1200">
                  <a:solidFill>
                    <a:schemeClr val="accent4"/>
                  </a:solidFill>
                  <a:latin typeface="Play"/>
                  <a:ea typeface="Play"/>
                  <a:cs typeface="Play"/>
                  <a:sym typeface="Play"/>
                </a:rPr>
                <a:t>SOLUTION</a:t>
              </a:r>
              <a:endParaRPr sz="1100"/>
            </a:p>
          </p:txBody>
        </p:sp>
      </p:grpSp>
      <p:grpSp>
        <p:nvGrpSpPr>
          <p:cNvPr id="411" name="Google Shape;411;p52"/>
          <p:cNvGrpSpPr/>
          <p:nvPr/>
        </p:nvGrpSpPr>
        <p:grpSpPr>
          <a:xfrm>
            <a:off x="3301120" y="3081684"/>
            <a:ext cx="5385748" cy="1259463"/>
            <a:chOff x="457200" y="337305"/>
            <a:chExt cx="2360100" cy="2419717"/>
          </a:xfrm>
        </p:grpSpPr>
        <p:sp>
          <p:nvSpPr>
            <p:cNvPr id="412" name="Google Shape;412;p52"/>
            <p:cNvSpPr/>
            <p:nvPr/>
          </p:nvSpPr>
          <p:spPr>
            <a:xfrm>
              <a:off x="457200" y="390922"/>
              <a:ext cx="2360100" cy="2366100"/>
            </a:xfrm>
            <a:prstGeom prst="rect">
              <a:avLst/>
            </a:prstGeom>
            <a:noFill/>
            <a:ln cap="flat" cmpd="sng" w="254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13" name="Google Shape;413;p52"/>
            <p:cNvSpPr txBox="1"/>
            <p:nvPr/>
          </p:nvSpPr>
          <p:spPr>
            <a:xfrm>
              <a:off x="1439152" y="337305"/>
              <a:ext cx="396300" cy="19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Play"/>
                <a:buNone/>
              </a:pPr>
              <a:r>
                <a:rPr b="1" i="0" lang="vi" sz="1200">
                  <a:solidFill>
                    <a:schemeClr val="accent3"/>
                  </a:solidFill>
                  <a:latin typeface="Play"/>
                  <a:ea typeface="Play"/>
                  <a:cs typeface="Play"/>
                  <a:sym typeface="Play"/>
                </a:rPr>
                <a:t>OUTCOME</a:t>
              </a:r>
              <a:endParaRPr sz="1100"/>
            </a:p>
          </p:txBody>
        </p:sp>
      </p:grpSp>
      <p:sp>
        <p:nvSpPr>
          <p:cNvPr id="414" name="Google Shape;414;p52"/>
          <p:cNvSpPr/>
          <p:nvPr>
            <p:ph idx="2" type="pic"/>
          </p:nvPr>
        </p:nvSpPr>
        <p:spPr>
          <a:xfrm>
            <a:off x="6918526" y="283840"/>
            <a:ext cx="1600200" cy="3600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 txBox="1"/>
          <p:nvPr>
            <p:ph idx="1" type="body"/>
          </p:nvPr>
        </p:nvSpPr>
        <p:spPr>
          <a:xfrm>
            <a:off x="612843" y="1485133"/>
            <a:ext cx="2314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6" name="Google Shape;416;p52"/>
          <p:cNvSpPr txBox="1"/>
          <p:nvPr>
            <p:ph idx="3" type="body"/>
          </p:nvPr>
        </p:nvSpPr>
        <p:spPr>
          <a:xfrm>
            <a:off x="3436545" y="1482432"/>
            <a:ext cx="5115000" cy="1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7" name="Google Shape;417;p52"/>
          <p:cNvSpPr txBox="1"/>
          <p:nvPr>
            <p:ph idx="4" type="body"/>
          </p:nvPr>
        </p:nvSpPr>
        <p:spPr>
          <a:xfrm>
            <a:off x="3436545" y="3288752"/>
            <a:ext cx="51150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CC57"/>
              </a:buClr>
              <a:buSzPts val="1200"/>
              <a:buFont typeface="Noto Sans Symbols"/>
              <a:buChar char="✔"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: Gray Boxes">
  <p:cSld name="Customer: Gray Boxes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/>
          <p:nvPr/>
        </p:nvSpPr>
        <p:spPr>
          <a:xfrm>
            <a:off x="3368228" y="2979416"/>
            <a:ext cx="5318700" cy="1423500"/>
          </a:xfrm>
          <a:prstGeom prst="rect">
            <a:avLst/>
          </a:prstGeom>
          <a:blipFill rotWithShape="1">
            <a:blip r:embed="rId2">
              <a:alphaModFix amt="10000"/>
            </a:blip>
            <a:tile algn="tl" flip="none" tx="0" sx="100000" ty="0" sy="100000"/>
          </a:blipFill>
          <a:ln>
            <a:noFill/>
          </a:ln>
          <a:effectLst>
            <a:outerShdw blurRad="63500" sx="101000" rotWithShape="0" algn="ctr" sy="101000">
              <a:srgbClr val="000000">
                <a:alpha val="498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0" name="Google Shape;420;p53"/>
          <p:cNvSpPr/>
          <p:nvPr/>
        </p:nvSpPr>
        <p:spPr>
          <a:xfrm>
            <a:off x="3368230" y="1205457"/>
            <a:ext cx="5318700" cy="1705200"/>
          </a:xfrm>
          <a:prstGeom prst="rect">
            <a:avLst/>
          </a:prstGeom>
          <a:blipFill rotWithShape="1">
            <a:blip r:embed="rId2">
              <a:alphaModFix amt="10000"/>
            </a:blip>
            <a:tile algn="tl" flip="none" tx="0" sx="100000" ty="0" sy="100000"/>
          </a:blipFill>
          <a:ln>
            <a:noFill/>
          </a:ln>
          <a:effectLst>
            <a:outerShdw blurRad="63500" sx="101000" rotWithShape="0" algn="ctr" sy="101000">
              <a:srgbClr val="000000">
                <a:alpha val="498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1" name="Google Shape;421;p53"/>
          <p:cNvSpPr/>
          <p:nvPr/>
        </p:nvSpPr>
        <p:spPr>
          <a:xfrm>
            <a:off x="457201" y="1191655"/>
            <a:ext cx="2731500" cy="3211500"/>
          </a:xfrm>
          <a:prstGeom prst="rect">
            <a:avLst/>
          </a:prstGeom>
          <a:blipFill rotWithShape="1">
            <a:blip r:embed="rId2">
              <a:alphaModFix amt="10000"/>
            </a:blip>
            <a:tile algn="tl" flip="none" tx="0" sx="100000" ty="0" sy="100000"/>
          </a:blipFill>
          <a:ln>
            <a:noFill/>
          </a:ln>
          <a:effectLst>
            <a:outerShdw blurRad="63500" sx="101000" rotWithShape="0" algn="ctr" sy="101000">
              <a:srgbClr val="000000">
                <a:alpha val="498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2" name="Google Shape;422;p53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53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4" name="Google Shape;424;p53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25" name="Google Shape;425;p53"/>
          <p:cNvSpPr/>
          <p:nvPr/>
        </p:nvSpPr>
        <p:spPr>
          <a:xfrm>
            <a:off x="6775131" y="2"/>
            <a:ext cx="1911600" cy="90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6" name="Google Shape;426;p53"/>
          <p:cNvSpPr txBox="1"/>
          <p:nvPr/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11/26/23</a:t>
            </a:r>
            <a:endParaRPr sz="7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7" name="Google Shape;427;p53"/>
          <p:cNvSpPr txBox="1"/>
          <p:nvPr/>
        </p:nvSpPr>
        <p:spPr>
          <a:xfrm>
            <a:off x="556485" y="1221602"/>
            <a:ext cx="1710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Play"/>
              <a:buNone/>
            </a:pPr>
            <a:r>
              <a:rPr b="1" i="0" lang="vi" sz="15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CHALLENGE</a:t>
            </a:r>
            <a:endParaRPr sz="1100"/>
          </a:p>
        </p:txBody>
      </p:sp>
      <p:sp>
        <p:nvSpPr>
          <p:cNvPr id="428" name="Google Shape;428;p53"/>
          <p:cNvSpPr txBox="1"/>
          <p:nvPr>
            <p:ph type="title"/>
          </p:nvPr>
        </p:nvSpPr>
        <p:spPr>
          <a:xfrm>
            <a:off x="457201" y="279301"/>
            <a:ext cx="5922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9" name="Google Shape;429;p53"/>
          <p:cNvSpPr txBox="1"/>
          <p:nvPr/>
        </p:nvSpPr>
        <p:spPr>
          <a:xfrm>
            <a:off x="3440684" y="1228216"/>
            <a:ext cx="28959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Play"/>
              <a:buNone/>
            </a:pPr>
            <a:r>
              <a:rPr b="1" i="0" lang="vi" sz="1500">
                <a:solidFill>
                  <a:schemeClr val="accent4"/>
                </a:solidFill>
                <a:latin typeface="Play"/>
                <a:ea typeface="Play"/>
                <a:cs typeface="Play"/>
                <a:sym typeface="Play"/>
              </a:rPr>
              <a:t>SOLUTION</a:t>
            </a:r>
            <a:endParaRPr sz="1100"/>
          </a:p>
        </p:txBody>
      </p:sp>
      <p:sp>
        <p:nvSpPr>
          <p:cNvPr id="430" name="Google Shape;430;p53"/>
          <p:cNvSpPr txBox="1"/>
          <p:nvPr/>
        </p:nvSpPr>
        <p:spPr>
          <a:xfrm>
            <a:off x="3435923" y="3015298"/>
            <a:ext cx="29952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Play"/>
              <a:buNone/>
            </a:pPr>
            <a:r>
              <a:rPr b="1" i="0" lang="vi" sz="1500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OUTCOME</a:t>
            </a:r>
            <a:endParaRPr sz="1100"/>
          </a:p>
        </p:txBody>
      </p:sp>
      <p:sp>
        <p:nvSpPr>
          <p:cNvPr id="431" name="Google Shape;431;p53"/>
          <p:cNvSpPr/>
          <p:nvPr>
            <p:ph idx="2" type="pic"/>
          </p:nvPr>
        </p:nvSpPr>
        <p:spPr>
          <a:xfrm>
            <a:off x="6918526" y="283840"/>
            <a:ext cx="1600200" cy="3600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53"/>
          <p:cNvSpPr txBox="1"/>
          <p:nvPr>
            <p:ph idx="1" type="body"/>
          </p:nvPr>
        </p:nvSpPr>
        <p:spPr>
          <a:xfrm>
            <a:off x="547688" y="1492203"/>
            <a:ext cx="25194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3" name="Google Shape;433;p53"/>
          <p:cNvSpPr txBox="1"/>
          <p:nvPr>
            <p:ph idx="3" type="body"/>
          </p:nvPr>
        </p:nvSpPr>
        <p:spPr>
          <a:xfrm>
            <a:off x="3436545" y="1489501"/>
            <a:ext cx="51150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4" name="Google Shape;434;p53"/>
          <p:cNvSpPr txBox="1"/>
          <p:nvPr>
            <p:ph idx="4" type="body"/>
          </p:nvPr>
        </p:nvSpPr>
        <p:spPr>
          <a:xfrm>
            <a:off x="3436545" y="3295822"/>
            <a:ext cx="51150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Noto Sans Symbols"/>
              <a:buChar char="✔"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72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: Arrows">
  <p:cSld name="Customer: Arrow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457200" y="235659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54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54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54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40" name="Google Shape;440;p54"/>
          <p:cNvSpPr/>
          <p:nvPr/>
        </p:nvSpPr>
        <p:spPr>
          <a:xfrm>
            <a:off x="3609320" y="1015745"/>
            <a:ext cx="1927200" cy="3604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137150" spcFirstLastPara="1" rIns="1371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1" name="Google Shape;441;p54"/>
          <p:cNvSpPr/>
          <p:nvPr/>
        </p:nvSpPr>
        <p:spPr>
          <a:xfrm>
            <a:off x="464573" y="1028980"/>
            <a:ext cx="1927200" cy="3607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r>
              <a:t/>
            </a:r>
            <a:endParaRPr sz="2000">
              <a:solidFill>
                <a:srgbClr val="333F4E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r>
              <a:t/>
            </a:r>
            <a:endParaRPr sz="2000">
              <a:solidFill>
                <a:srgbClr val="333F4E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2" name="Google Shape;442;p54"/>
          <p:cNvSpPr/>
          <p:nvPr/>
        </p:nvSpPr>
        <p:spPr>
          <a:xfrm>
            <a:off x="6751968" y="1015745"/>
            <a:ext cx="1927500" cy="360420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137150" spcFirstLastPara="1" rIns="1371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570310" y="1458226"/>
            <a:ext cx="17109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F4E"/>
              </a:buClr>
              <a:buSzPts val="1200"/>
              <a:buFont typeface="Arial"/>
              <a:buNone/>
              <a:defRPr sz="1400">
                <a:solidFill>
                  <a:srgbClr val="333F4E"/>
                </a:solidFill>
              </a:defRPr>
            </a:lvl1pPr>
            <a:lvl2pPr indent="-3302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600"/>
              <a:buChar char="▪"/>
              <a:defRPr>
                <a:solidFill>
                  <a:srgbClr val="333F4E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500"/>
              <a:buChar char="–"/>
              <a:defRPr>
                <a:solidFill>
                  <a:srgbClr val="333F4E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400"/>
              <a:buChar char="•"/>
              <a:defRPr>
                <a:solidFill>
                  <a:srgbClr val="333F4E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400"/>
              <a:buChar char="•"/>
              <a:defRPr>
                <a:solidFill>
                  <a:srgbClr val="333F4E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4" name="Google Shape;444;p54"/>
          <p:cNvSpPr/>
          <p:nvPr/>
        </p:nvSpPr>
        <p:spPr>
          <a:xfrm>
            <a:off x="6775131" y="2"/>
            <a:ext cx="1911600" cy="90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918526" y="283840"/>
            <a:ext cx="1600200" cy="3600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 txBox="1"/>
          <p:nvPr/>
        </p:nvSpPr>
        <p:spPr>
          <a:xfrm>
            <a:off x="464573" y="1026364"/>
            <a:ext cx="1924800" cy="28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CHALLENGE</a:t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7" name="Google Shape;447;p54"/>
          <p:cNvSpPr txBox="1"/>
          <p:nvPr>
            <p:ph idx="3" type="body"/>
          </p:nvPr>
        </p:nvSpPr>
        <p:spPr>
          <a:xfrm>
            <a:off x="3716561" y="1429962"/>
            <a:ext cx="17109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F4E"/>
              </a:buClr>
              <a:buSzPts val="1200"/>
              <a:buFont typeface="Arial"/>
              <a:buNone/>
              <a:defRPr sz="1400">
                <a:solidFill>
                  <a:srgbClr val="333F4E"/>
                </a:solidFill>
              </a:defRPr>
            </a:lvl1pPr>
            <a:lvl2pPr indent="-3302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600"/>
              <a:buChar char="▪"/>
              <a:defRPr>
                <a:solidFill>
                  <a:srgbClr val="333F4E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500"/>
              <a:buChar char="–"/>
              <a:defRPr>
                <a:solidFill>
                  <a:srgbClr val="333F4E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400"/>
              <a:buChar char="•"/>
              <a:defRPr>
                <a:solidFill>
                  <a:srgbClr val="333F4E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400"/>
              <a:buChar char="•"/>
              <a:defRPr>
                <a:solidFill>
                  <a:srgbClr val="333F4E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8" name="Google Shape;448;p54"/>
          <p:cNvSpPr txBox="1"/>
          <p:nvPr/>
        </p:nvSpPr>
        <p:spPr>
          <a:xfrm>
            <a:off x="3608837" y="1016347"/>
            <a:ext cx="1919100" cy="28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SOLUTION</a:t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9" name="Google Shape;449;p54"/>
          <p:cNvSpPr txBox="1"/>
          <p:nvPr>
            <p:ph idx="4" type="body"/>
          </p:nvPr>
        </p:nvSpPr>
        <p:spPr>
          <a:xfrm>
            <a:off x="6860574" y="1444145"/>
            <a:ext cx="17109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F4E"/>
              </a:buClr>
              <a:buSzPts val="1200"/>
              <a:buFont typeface="Noto Sans Symbols"/>
              <a:buChar char="✔"/>
              <a:defRPr sz="1400">
                <a:solidFill>
                  <a:srgbClr val="333F4E"/>
                </a:solidFill>
              </a:defRPr>
            </a:lvl1pPr>
            <a:lvl2pPr indent="-3302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600"/>
              <a:buChar char="▪"/>
              <a:defRPr>
                <a:solidFill>
                  <a:srgbClr val="333F4E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500"/>
              <a:buChar char="–"/>
              <a:defRPr>
                <a:solidFill>
                  <a:srgbClr val="333F4E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400"/>
              <a:buChar char="•"/>
              <a:defRPr>
                <a:solidFill>
                  <a:srgbClr val="333F4E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33F4E"/>
              </a:buClr>
              <a:buSzPts val="1400"/>
              <a:buChar char="•"/>
              <a:defRPr>
                <a:solidFill>
                  <a:srgbClr val="333F4E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0" name="Google Shape;450;p54"/>
          <p:cNvSpPr txBox="1"/>
          <p:nvPr/>
        </p:nvSpPr>
        <p:spPr>
          <a:xfrm>
            <a:off x="6752452" y="1011883"/>
            <a:ext cx="1926900" cy="28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OUTCOME</a:t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1" name="Google Shape;451;p54"/>
          <p:cNvSpPr/>
          <p:nvPr/>
        </p:nvSpPr>
        <p:spPr>
          <a:xfrm>
            <a:off x="2686772" y="2475614"/>
            <a:ext cx="625452" cy="732559"/>
          </a:xfrm>
          <a:custGeom>
            <a:rect b="b" l="l" r="r" t="t"/>
            <a:pathLst>
              <a:path extrusionOk="0" h="1246909" w="1064600">
                <a:moveTo>
                  <a:pt x="436418" y="0"/>
                </a:moveTo>
                <a:lnTo>
                  <a:pt x="815228" y="623455"/>
                </a:lnTo>
                <a:lnTo>
                  <a:pt x="436418" y="1246909"/>
                </a:lnTo>
                <a:lnTo>
                  <a:pt x="685800" y="1246909"/>
                </a:lnTo>
                <a:lnTo>
                  <a:pt x="1064601" y="623455"/>
                </a:lnTo>
                <a:lnTo>
                  <a:pt x="685800" y="0"/>
                </a:lnTo>
                <a:lnTo>
                  <a:pt x="436418" y="0"/>
                </a:lnTo>
                <a:moveTo>
                  <a:pt x="0" y="0"/>
                </a:moveTo>
                <a:lnTo>
                  <a:pt x="378801" y="623455"/>
                </a:lnTo>
                <a:lnTo>
                  <a:pt x="0" y="1246909"/>
                </a:lnTo>
                <a:lnTo>
                  <a:pt x="249382" y="1246909"/>
                </a:lnTo>
                <a:lnTo>
                  <a:pt x="628191" y="623455"/>
                </a:lnTo>
                <a:lnTo>
                  <a:pt x="249382" y="0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chemeClr val="accent1"/>
              </a:gs>
              <a:gs pos="5000">
                <a:schemeClr val="accent1"/>
              </a:gs>
              <a:gs pos="9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2" name="Google Shape;452;p54"/>
          <p:cNvSpPr/>
          <p:nvPr/>
        </p:nvSpPr>
        <p:spPr>
          <a:xfrm>
            <a:off x="5830283" y="2475614"/>
            <a:ext cx="625453" cy="732559"/>
          </a:xfrm>
          <a:custGeom>
            <a:rect b="b" l="l" r="r" t="t"/>
            <a:pathLst>
              <a:path extrusionOk="0" h="1246909" w="1064600">
                <a:moveTo>
                  <a:pt x="436418" y="0"/>
                </a:moveTo>
                <a:lnTo>
                  <a:pt x="815228" y="623455"/>
                </a:lnTo>
                <a:lnTo>
                  <a:pt x="436418" y="1246909"/>
                </a:lnTo>
                <a:lnTo>
                  <a:pt x="685800" y="1246909"/>
                </a:lnTo>
                <a:lnTo>
                  <a:pt x="1064601" y="623455"/>
                </a:lnTo>
                <a:lnTo>
                  <a:pt x="685800" y="0"/>
                </a:lnTo>
                <a:lnTo>
                  <a:pt x="436418" y="0"/>
                </a:lnTo>
                <a:moveTo>
                  <a:pt x="0" y="0"/>
                </a:moveTo>
                <a:lnTo>
                  <a:pt x="378801" y="623455"/>
                </a:lnTo>
                <a:lnTo>
                  <a:pt x="0" y="1246909"/>
                </a:lnTo>
                <a:lnTo>
                  <a:pt x="249382" y="1246909"/>
                </a:lnTo>
                <a:lnTo>
                  <a:pt x="628191" y="623455"/>
                </a:lnTo>
                <a:lnTo>
                  <a:pt x="249382" y="0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chemeClr val="accent4"/>
              </a:gs>
              <a:gs pos="5000">
                <a:schemeClr val="accent4"/>
              </a:gs>
              <a:gs pos="95000">
                <a:schemeClr val="accent5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612">
          <p15:clr>
            <a:srgbClr val="FBAE40"/>
          </p15:clr>
        </p15:guide>
        <p15:guide id="2" orient="horz" pos="190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: Text and Image" showMasterSp="0">
  <p:cSld name="Customer: Text and Image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/>
          <p:nvPr>
            <p:ph idx="2" type="pic"/>
          </p:nvPr>
        </p:nvSpPr>
        <p:spPr>
          <a:xfrm>
            <a:off x="4446986" y="2"/>
            <a:ext cx="4697100" cy="3600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55"/>
          <p:cNvSpPr txBox="1"/>
          <p:nvPr>
            <p:ph idx="1" type="body"/>
          </p:nvPr>
        </p:nvSpPr>
        <p:spPr>
          <a:xfrm>
            <a:off x="4446986" y="4866501"/>
            <a:ext cx="4697100" cy="276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6" name="Google Shape;456;p55"/>
          <p:cNvSpPr/>
          <p:nvPr/>
        </p:nvSpPr>
        <p:spPr>
          <a:xfrm>
            <a:off x="457201" y="3779665"/>
            <a:ext cx="3879000" cy="85740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7" name="Google Shape;457;p55"/>
          <p:cNvSpPr/>
          <p:nvPr/>
        </p:nvSpPr>
        <p:spPr>
          <a:xfrm>
            <a:off x="457201" y="2518651"/>
            <a:ext cx="3879000" cy="10974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8" name="Google Shape;458;p55"/>
          <p:cNvSpPr/>
          <p:nvPr/>
        </p:nvSpPr>
        <p:spPr>
          <a:xfrm>
            <a:off x="457201" y="1251853"/>
            <a:ext cx="3879000" cy="10974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9" name="Google Shape;459;p55"/>
          <p:cNvSpPr txBox="1"/>
          <p:nvPr>
            <p:ph type="title"/>
          </p:nvPr>
        </p:nvSpPr>
        <p:spPr>
          <a:xfrm>
            <a:off x="449827" y="279903"/>
            <a:ext cx="38865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0" name="Google Shape;460;p55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1" name="Google Shape;461;p55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771" y="4751318"/>
            <a:ext cx="261620" cy="1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/>
          <p:nvPr/>
        </p:nvSpPr>
        <p:spPr>
          <a:xfrm>
            <a:off x="1407226" y="4792361"/>
            <a:ext cx="1963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464" name="Google Shape;464;p55"/>
          <p:cNvSpPr txBox="1"/>
          <p:nvPr/>
        </p:nvSpPr>
        <p:spPr>
          <a:xfrm>
            <a:off x="1940273" y="1174698"/>
            <a:ext cx="905700" cy="33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68575" spcFirstLastPara="1" rIns="6857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100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CHALLENGE</a:t>
            </a:r>
            <a:endParaRPr sz="1100"/>
          </a:p>
        </p:txBody>
      </p:sp>
      <p:sp>
        <p:nvSpPr>
          <p:cNvPr id="465" name="Google Shape;465;p55"/>
          <p:cNvSpPr txBox="1"/>
          <p:nvPr/>
        </p:nvSpPr>
        <p:spPr>
          <a:xfrm>
            <a:off x="1980550" y="2445884"/>
            <a:ext cx="825000" cy="33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68575" spcFirstLastPara="1" rIns="6857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100" cap="none">
                <a:solidFill>
                  <a:schemeClr val="accent4"/>
                </a:solidFill>
                <a:latin typeface="Play"/>
                <a:ea typeface="Play"/>
                <a:cs typeface="Play"/>
                <a:sym typeface="Play"/>
              </a:rPr>
              <a:t>SOLUTION</a:t>
            </a:r>
            <a:endParaRPr sz="1100"/>
          </a:p>
        </p:txBody>
      </p:sp>
      <p:sp>
        <p:nvSpPr>
          <p:cNvPr id="466" name="Google Shape;466;p55"/>
          <p:cNvSpPr txBox="1"/>
          <p:nvPr/>
        </p:nvSpPr>
        <p:spPr>
          <a:xfrm>
            <a:off x="1988966" y="3717073"/>
            <a:ext cx="808200" cy="33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68575" spcFirstLastPara="1" rIns="6857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100" cap="none">
                <a:solidFill>
                  <a:schemeClr val="accent3"/>
                </a:solidFill>
                <a:latin typeface="Play"/>
                <a:ea typeface="Play"/>
                <a:cs typeface="Play"/>
                <a:sym typeface="Play"/>
              </a:rPr>
              <a:t>OUTCOME</a:t>
            </a:r>
            <a:endParaRPr sz="1100"/>
          </a:p>
        </p:txBody>
      </p:sp>
      <p:sp>
        <p:nvSpPr>
          <p:cNvPr id="467" name="Google Shape;467;p55"/>
          <p:cNvSpPr txBox="1"/>
          <p:nvPr>
            <p:ph idx="3" type="body"/>
          </p:nvPr>
        </p:nvSpPr>
        <p:spPr>
          <a:xfrm>
            <a:off x="553642" y="1335881"/>
            <a:ext cx="37158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8" name="Google Shape;468;p55"/>
          <p:cNvSpPr txBox="1"/>
          <p:nvPr>
            <p:ph idx="4" type="body"/>
          </p:nvPr>
        </p:nvSpPr>
        <p:spPr>
          <a:xfrm>
            <a:off x="553640" y="2630198"/>
            <a:ext cx="3715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9" name="Google Shape;469;p55"/>
          <p:cNvSpPr txBox="1"/>
          <p:nvPr>
            <p:ph idx="5" type="body"/>
          </p:nvPr>
        </p:nvSpPr>
        <p:spPr>
          <a:xfrm>
            <a:off x="553640" y="3924995"/>
            <a:ext cx="371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✔"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0" name="Google Shape;470;p55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71" name="Google Shape;471;p55"/>
          <p:cNvSpPr txBox="1"/>
          <p:nvPr>
            <p:ph idx="6" type="body"/>
          </p:nvPr>
        </p:nvSpPr>
        <p:spPr>
          <a:xfrm>
            <a:off x="6731002" y="3924405"/>
            <a:ext cx="1955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880">
          <p15:clr>
            <a:srgbClr val="FBAE40"/>
          </p15:clr>
        </p15:guide>
        <p15:guide id="2" pos="2731">
          <p15:clr>
            <a:srgbClr val="FBAE40"/>
          </p15:clr>
        </p15:guide>
        <p15:guide id="3" pos="295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Quote: Small Logo">
  <p:cSld name="Customer Quote: Small Logo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/>
          <p:nvPr>
            <p:ph idx="1" type="body"/>
          </p:nvPr>
        </p:nvSpPr>
        <p:spPr>
          <a:xfrm>
            <a:off x="2257059" y="1389787"/>
            <a:ext cx="232200" cy="83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4" name="Google Shape;474;p56"/>
          <p:cNvSpPr txBox="1"/>
          <p:nvPr>
            <p:ph idx="2" type="body"/>
          </p:nvPr>
        </p:nvSpPr>
        <p:spPr>
          <a:xfrm>
            <a:off x="8604282" y="2366924"/>
            <a:ext cx="232200" cy="8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5" name="Google Shape;475;p56"/>
          <p:cNvSpPr txBox="1"/>
          <p:nvPr>
            <p:ph idx="3" type="body"/>
          </p:nvPr>
        </p:nvSpPr>
        <p:spPr>
          <a:xfrm>
            <a:off x="2553836" y="2967038"/>
            <a:ext cx="605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6" name="Google Shape;476;p56"/>
          <p:cNvSpPr txBox="1"/>
          <p:nvPr>
            <p:ph idx="4" type="body"/>
          </p:nvPr>
        </p:nvSpPr>
        <p:spPr>
          <a:xfrm>
            <a:off x="2553836" y="3244037"/>
            <a:ext cx="60504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7" name="Google Shape;477;p56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8" name="Google Shape;478;p56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9" name="Google Shape;479;p56"/>
          <p:cNvSpPr/>
          <p:nvPr>
            <p:ph idx="5" type="pic"/>
          </p:nvPr>
        </p:nvSpPr>
        <p:spPr>
          <a:xfrm>
            <a:off x="7572010" y="3671888"/>
            <a:ext cx="1032300" cy="3600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56"/>
          <p:cNvSpPr txBox="1"/>
          <p:nvPr>
            <p:ph idx="6" type="body"/>
          </p:nvPr>
        </p:nvSpPr>
        <p:spPr>
          <a:xfrm>
            <a:off x="2164556" y="1470872"/>
            <a:ext cx="64398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1" name="Google Shape;481;p56"/>
          <p:cNvSpPr txBox="1"/>
          <p:nvPr>
            <p:ph type="title"/>
          </p:nvPr>
        </p:nvSpPr>
        <p:spPr>
          <a:xfrm>
            <a:off x="457200" y="27930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482" name="Google Shape;482;p56"/>
          <p:cNvCxnSpPr/>
          <p:nvPr/>
        </p:nvCxnSpPr>
        <p:spPr>
          <a:xfrm rot="10800000">
            <a:off x="6670481" y="2876550"/>
            <a:ext cx="1933800" cy="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p56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936">
          <p15:clr>
            <a:srgbClr val="FBAE40"/>
          </p15:clr>
        </p15:guide>
        <p15:guide id="2" orient="horz" pos="194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Quote: Light Logo">
  <p:cSld name="Customer Quote: Light Logo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 txBox="1"/>
          <p:nvPr>
            <p:ph idx="1" type="body"/>
          </p:nvPr>
        </p:nvSpPr>
        <p:spPr>
          <a:xfrm>
            <a:off x="3228609" y="1797793"/>
            <a:ext cx="232200" cy="83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6" name="Google Shape;486;p57"/>
          <p:cNvSpPr txBox="1"/>
          <p:nvPr>
            <p:ph idx="2" type="body"/>
          </p:nvPr>
        </p:nvSpPr>
        <p:spPr>
          <a:xfrm>
            <a:off x="3467100" y="3410045"/>
            <a:ext cx="410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b="1" sz="1500">
                <a:solidFill>
                  <a:schemeClr val="accent4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7" name="Google Shape;487;p57"/>
          <p:cNvSpPr txBox="1"/>
          <p:nvPr>
            <p:ph idx="3" type="body"/>
          </p:nvPr>
        </p:nvSpPr>
        <p:spPr>
          <a:xfrm>
            <a:off x="3467100" y="3687044"/>
            <a:ext cx="410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8" name="Google Shape;488;p57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9" name="Google Shape;489;p57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0" name="Google Shape;490;p57"/>
          <p:cNvSpPr/>
          <p:nvPr>
            <p:ph idx="4" type="pic"/>
          </p:nvPr>
        </p:nvSpPr>
        <p:spPr>
          <a:xfrm>
            <a:off x="457200" y="2713930"/>
            <a:ext cx="2057400" cy="3600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7"/>
          <p:cNvSpPr txBox="1"/>
          <p:nvPr>
            <p:ph idx="5" type="body"/>
          </p:nvPr>
        </p:nvSpPr>
        <p:spPr>
          <a:xfrm>
            <a:off x="3467100" y="1861711"/>
            <a:ext cx="52038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2" name="Google Shape;492;p57"/>
          <p:cNvSpPr txBox="1"/>
          <p:nvPr>
            <p:ph type="title"/>
          </p:nvPr>
        </p:nvSpPr>
        <p:spPr>
          <a:xfrm>
            <a:off x="457200" y="27930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3" name="Google Shape;493;p57"/>
          <p:cNvSpPr txBox="1"/>
          <p:nvPr>
            <p:ph idx="6" type="body"/>
          </p:nvPr>
        </p:nvSpPr>
        <p:spPr>
          <a:xfrm>
            <a:off x="7842282" y="2895440"/>
            <a:ext cx="232200" cy="8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4" name="Google Shape;494;p57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495" name="Google Shape;495;p57"/>
          <p:cNvCxnSpPr/>
          <p:nvPr/>
        </p:nvCxnSpPr>
        <p:spPr>
          <a:xfrm>
            <a:off x="2898237" y="1647335"/>
            <a:ext cx="0" cy="2396700"/>
          </a:xfrm>
          <a:prstGeom prst="straightConnector1">
            <a:avLst/>
          </a:prstGeom>
          <a:noFill/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936">
          <p15:clr>
            <a:srgbClr val="FBAE40"/>
          </p15:clr>
        </p15:guide>
        <p15:guide id="2" orient="horz" pos="194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Quote: Dark Logo">
  <p:cSld name="Customer Quote: Dark Logo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/>
          <p:nvPr/>
        </p:nvSpPr>
        <p:spPr>
          <a:xfrm>
            <a:off x="1" y="1719386"/>
            <a:ext cx="2174100" cy="177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8" name="Google Shape;498;p58"/>
          <p:cNvSpPr txBox="1"/>
          <p:nvPr>
            <p:ph idx="1" type="body"/>
          </p:nvPr>
        </p:nvSpPr>
        <p:spPr>
          <a:xfrm>
            <a:off x="2857655" y="1638302"/>
            <a:ext cx="232200" cy="83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9" name="Google Shape;499;p58"/>
          <p:cNvSpPr txBox="1"/>
          <p:nvPr>
            <p:ph idx="2" type="body"/>
          </p:nvPr>
        </p:nvSpPr>
        <p:spPr>
          <a:xfrm>
            <a:off x="3089828" y="3215552"/>
            <a:ext cx="559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500">
                <a:solidFill>
                  <a:schemeClr val="accent3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0" name="Google Shape;500;p58"/>
          <p:cNvSpPr txBox="1"/>
          <p:nvPr>
            <p:ph idx="3" type="body"/>
          </p:nvPr>
        </p:nvSpPr>
        <p:spPr>
          <a:xfrm>
            <a:off x="3089828" y="3492551"/>
            <a:ext cx="55968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1" name="Google Shape;501;p58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2" name="Google Shape;502;p58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3" name="Google Shape;503;p58"/>
          <p:cNvSpPr txBox="1"/>
          <p:nvPr>
            <p:ph idx="4" type="body"/>
          </p:nvPr>
        </p:nvSpPr>
        <p:spPr>
          <a:xfrm>
            <a:off x="3089828" y="1719386"/>
            <a:ext cx="54312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4" name="Google Shape;504;p58"/>
          <p:cNvSpPr txBox="1"/>
          <p:nvPr>
            <p:ph type="title"/>
          </p:nvPr>
        </p:nvSpPr>
        <p:spPr>
          <a:xfrm>
            <a:off x="457200" y="27930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5" name="Google Shape;505;p58"/>
          <p:cNvSpPr txBox="1"/>
          <p:nvPr>
            <p:ph idx="5" type="body"/>
          </p:nvPr>
        </p:nvSpPr>
        <p:spPr>
          <a:xfrm>
            <a:off x="7055434" y="2695577"/>
            <a:ext cx="232200" cy="8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6" name="Google Shape;506;p58"/>
          <p:cNvSpPr/>
          <p:nvPr/>
        </p:nvSpPr>
        <p:spPr>
          <a:xfrm>
            <a:off x="1" y="1719386"/>
            <a:ext cx="2174100" cy="177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1000" rotWithShape="0" algn="ctr" sy="101000">
              <a:srgbClr val="000000">
                <a:alpha val="498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7" name="Google Shape;507;p58"/>
          <p:cNvSpPr/>
          <p:nvPr>
            <p:ph idx="6" type="pic"/>
          </p:nvPr>
        </p:nvSpPr>
        <p:spPr>
          <a:xfrm>
            <a:off x="496402" y="2391701"/>
            <a:ext cx="1181100" cy="3600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58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936">
          <p15:clr>
            <a:srgbClr val="FBAE40"/>
          </p15:clr>
        </p15:guide>
        <p15:guide id="2" orient="horz" pos="194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ode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9"/>
          <p:cNvSpPr txBox="1"/>
          <p:nvPr>
            <p:ph type="title"/>
          </p:nvPr>
        </p:nvSpPr>
        <p:spPr>
          <a:xfrm>
            <a:off x="457200" y="285537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1" name="Google Shape;511;p59"/>
          <p:cNvSpPr txBox="1"/>
          <p:nvPr>
            <p:ph idx="1" type="body"/>
          </p:nvPr>
        </p:nvSpPr>
        <p:spPr>
          <a:xfrm>
            <a:off x="457200" y="885826"/>
            <a:ext cx="82296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2" name="Google Shape;512;p59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3" name="Google Shape;513;p59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4" name="Google Shape;514;p59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- Two Content">
  <p:cSld name="Code - Two Conten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/>
          <p:nvPr>
            <p:ph type="title"/>
          </p:nvPr>
        </p:nvSpPr>
        <p:spPr>
          <a:xfrm>
            <a:off x="457200" y="285535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7" name="Google Shape;517;p60"/>
          <p:cNvSpPr txBox="1"/>
          <p:nvPr>
            <p:ph idx="1" type="body"/>
          </p:nvPr>
        </p:nvSpPr>
        <p:spPr>
          <a:xfrm>
            <a:off x="457199" y="885826"/>
            <a:ext cx="39363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8" name="Google Shape;518;p60"/>
          <p:cNvSpPr txBox="1"/>
          <p:nvPr>
            <p:ph idx="2" type="body"/>
          </p:nvPr>
        </p:nvSpPr>
        <p:spPr>
          <a:xfrm>
            <a:off x="4750594" y="885826"/>
            <a:ext cx="39363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9" name="Google Shape;519;p60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0" name="Google Shape;520;p60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1" name="Google Shape;521;p60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>
            <p:ph type="title"/>
          </p:nvPr>
        </p:nvSpPr>
        <p:spPr>
          <a:xfrm>
            <a:off x="457199" y="278478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4" name="Google Shape;524;p61"/>
          <p:cNvSpPr txBox="1"/>
          <p:nvPr>
            <p:ph idx="1" type="body"/>
          </p:nvPr>
        </p:nvSpPr>
        <p:spPr>
          <a:xfrm>
            <a:off x="4657727" y="889991"/>
            <a:ext cx="40290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2100"/>
            </a:lvl1pPr>
            <a:lvl2pPr indent="-3302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800"/>
            </a:lvl2pPr>
            <a:lvl3pPr indent="-32385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2385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25" name="Google Shape;525;p61"/>
          <p:cNvSpPr txBox="1"/>
          <p:nvPr>
            <p:ph idx="2" type="body"/>
          </p:nvPr>
        </p:nvSpPr>
        <p:spPr>
          <a:xfrm>
            <a:off x="457199" y="889991"/>
            <a:ext cx="40290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26" name="Google Shape;526;p61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1">
  <p:cSld name="Thank You Option 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2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1" name="Google Shape;531;p62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2" name="Google Shape;532;p62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533" name="Google Shape;533;p62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534" name="Google Shape;534;p62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2">
  <p:cSld name="Thank You Option 2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3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9" name="Google Shape;539;p63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0" name="Google Shape;540;p63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541" name="Google Shape;541;p63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542" name="Google Shape;542;p63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3">
  <p:cSld name="Thank You Option 3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4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7" name="Google Shape;547;p64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8" name="Google Shape;548;p64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549" name="Google Shape;549;p64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550" name="Google Shape;550;p64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4">
  <p:cSld name="Thank You Option 4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5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5" name="Google Shape;555;p65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6" name="Google Shape;556;p65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557" name="Google Shape;557;p65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558" name="Google Shape;558;p65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5">
  <p:cSld name="Thank You Option 5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81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527868"/>
            <a:ext cx="752380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6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3" name="Google Shape;563;p66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4" name="Google Shape;564;p66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565" name="Google Shape;565;p66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566" name="Google Shape;566;p66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6">
  <p:cSld name="Thank You Option 6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7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1" name="Google Shape;571;p67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2" name="Google Shape;572;p67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573" name="Google Shape;573;p67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574" name="Google Shape;574;p67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7">
  <p:cSld name="Thank You Option 7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8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9" name="Google Shape;579;p68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0" name="Google Shape;580;p68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581" name="Google Shape;581;p68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582" name="Google Shape;582;p68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8">
  <p:cSld name="Thank You Option 8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9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7" name="Google Shape;587;p69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8" name="Google Shape;588;p69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589" name="Google Shape;589;p69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590" name="Google Shape;590;p69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9">
  <p:cSld name="Thank You Option 9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0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5" name="Google Shape;595;p70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6" name="Google Shape;596;p70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597" name="Google Shape;597;p70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598" name="Google Shape;598;p70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10">
  <p:cSld name="Thank You Option 10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1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3" name="Google Shape;603;p71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4" name="Google Shape;604;p71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605" name="Google Shape;605;p71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606" name="Google Shape;606;p71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11">
  <p:cSld name="Thank You Option 1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2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1" name="Google Shape;611;p72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2" name="Google Shape;612;p72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613" name="Google Shape;613;p72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614" name="Google Shape;614;p72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12">
  <p:cSld name="Thank You Option 12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3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9" name="Google Shape;619;p73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0" name="Google Shape;620;p73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621" name="Google Shape;621;p73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622" name="Google Shape;622;p73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13">
  <p:cSld name="Thank You Option 13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4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7" name="Google Shape;627;p74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8" name="Google Shape;628;p74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629" name="Google Shape;629;p74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630" name="Google Shape;630;p74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14">
  <p:cSld name="Thank You Option 14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5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5" name="Google Shape;635;p75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6" name="Google Shape;636;p75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637" name="Google Shape;637;p75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638" name="Google Shape;638;p75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15">
  <p:cSld name="Thank You Option 15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6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3" name="Google Shape;643;p76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4" name="Google Shape;644;p76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645" name="Google Shape;645;p76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646" name="Google Shape;646;p76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16">
  <p:cSld name="Thank You Option 16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77"/>
          <p:cNvPicPr preferRelativeResize="0"/>
          <p:nvPr/>
        </p:nvPicPr>
        <p:blipFill rotWithShape="1">
          <a:blip r:embed="rId2">
            <a:alphaModFix/>
          </a:blip>
          <a:srcRect b="0" l="1234" r="0" t="1234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278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7"/>
          <p:cNvSpPr txBox="1"/>
          <p:nvPr>
            <p:ph idx="1" type="body"/>
          </p:nvPr>
        </p:nvSpPr>
        <p:spPr>
          <a:xfrm>
            <a:off x="464344" y="2716232"/>
            <a:ext cx="241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1" name="Google Shape;651;p77"/>
          <p:cNvSpPr txBox="1"/>
          <p:nvPr>
            <p:ph idx="2" type="body"/>
          </p:nvPr>
        </p:nvSpPr>
        <p:spPr>
          <a:xfrm>
            <a:off x="464344" y="2993231"/>
            <a:ext cx="2412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2" name="Google Shape;652;p77"/>
          <p:cNvSpPr txBox="1"/>
          <p:nvPr/>
        </p:nvSpPr>
        <p:spPr>
          <a:xfrm>
            <a:off x="457200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653" name="Google Shape;653;p77"/>
          <p:cNvSpPr txBox="1"/>
          <p:nvPr/>
        </p:nvSpPr>
        <p:spPr>
          <a:xfrm>
            <a:off x="457200" y="4792361"/>
            <a:ext cx="2059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  <p:sp>
        <p:nvSpPr>
          <p:cNvPr id="654" name="Google Shape;654;p77"/>
          <p:cNvSpPr txBox="1"/>
          <p:nvPr/>
        </p:nvSpPr>
        <p:spPr>
          <a:xfrm>
            <a:off x="583936" y="4861609"/>
            <a:ext cx="213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Web Services, AWS, the Powered by AWS logo, and all AWS service names used in this slide deck are trademarks of Amazon.com, Inc. or its affiliates.</a:t>
            </a:r>
            <a:endParaRPr sz="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Appendix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8"/>
          <p:cNvSpPr txBox="1"/>
          <p:nvPr>
            <p:ph type="title"/>
          </p:nvPr>
        </p:nvSpPr>
        <p:spPr>
          <a:xfrm>
            <a:off x="457200" y="28415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7" name="Google Shape;657;p78"/>
          <p:cNvSpPr txBox="1"/>
          <p:nvPr>
            <p:ph idx="1" type="body"/>
          </p:nvPr>
        </p:nvSpPr>
        <p:spPr>
          <a:xfrm>
            <a:off x="457200" y="1028700"/>
            <a:ext cx="8229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2pPr>
            <a:lvl3pPr indent="-228600" lvl="2" marL="13716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indent="-228600" lvl="4" marL="22860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indent="-317500" lvl="5" marL="27432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8" name="Google Shape;658;p78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9" name="Google Shape;659;p78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0" name="Google Shape;660;p78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9"/>
          <p:cNvSpPr txBox="1"/>
          <p:nvPr>
            <p:ph type="title"/>
          </p:nvPr>
        </p:nvSpPr>
        <p:spPr>
          <a:xfrm>
            <a:off x="457200" y="27930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3" name="Google Shape;663;p79"/>
          <p:cNvSpPr txBox="1"/>
          <p:nvPr>
            <p:ph idx="1" type="body"/>
          </p:nvPr>
        </p:nvSpPr>
        <p:spPr>
          <a:xfrm rot="5400000">
            <a:off x="6012451" y="1983325"/>
            <a:ext cx="37599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4" name="Google Shape;664;p79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5" name="Google Shape;665;p79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6" name="Google Shape;666;p79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0"/>
          <p:cNvSpPr txBox="1"/>
          <p:nvPr>
            <p:ph type="title"/>
          </p:nvPr>
        </p:nvSpPr>
        <p:spPr>
          <a:xfrm rot="5400000">
            <a:off x="6313651" y="2284837"/>
            <a:ext cx="4072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9" name="Google Shape;669;p80"/>
          <p:cNvSpPr txBox="1"/>
          <p:nvPr>
            <p:ph idx="1" type="body"/>
          </p:nvPr>
        </p:nvSpPr>
        <p:spPr>
          <a:xfrm rot="5400000">
            <a:off x="3598876" y="1827487"/>
            <a:ext cx="40722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0" name="Google Shape;670;p80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1" name="Google Shape;671;p80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2" name="Google Shape;672;p80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">
  <p:cSld name="Do Not Use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1"/>
          <p:cNvSpPr txBox="1"/>
          <p:nvPr/>
        </p:nvSpPr>
        <p:spPr>
          <a:xfrm>
            <a:off x="2614613" y="1884279"/>
            <a:ext cx="55149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4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Do not use layouts after this slide.</a:t>
            </a:r>
            <a:br>
              <a:rPr lang="vi" sz="4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vi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They are not part of the official template.</a:t>
            </a:r>
            <a:endParaRPr sz="4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Stop sign" id="675" name="Google Shape;67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938" y="1585913"/>
            <a:ext cx="1971676" cy="19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1"/>
          <p:cNvSpPr/>
          <p:nvPr/>
        </p:nvSpPr>
        <p:spPr>
          <a:xfrm>
            <a:off x="285750" y="122792"/>
            <a:ext cx="37074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_of_Contents">
  <p:cSld name="Table_of_Contents">
    <p:bg>
      <p:bgPr>
        <a:solidFill>
          <a:schemeClr val="dk2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2"/>
          <p:cNvSpPr txBox="1"/>
          <p:nvPr>
            <p:ph type="title"/>
          </p:nvPr>
        </p:nvSpPr>
        <p:spPr>
          <a:xfrm>
            <a:off x="342901" y="114938"/>
            <a:ext cx="8444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9" name="Google Shape;679;p82"/>
          <p:cNvSpPr txBox="1"/>
          <p:nvPr>
            <p:ph idx="1" type="body"/>
          </p:nvPr>
        </p:nvSpPr>
        <p:spPr>
          <a:xfrm>
            <a:off x="342901" y="1028702"/>
            <a:ext cx="84441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_Image_Center">
  <p:cSld name="Full_Image_Center">
    <p:bg>
      <p:bgPr>
        <a:solidFill>
          <a:schemeClr val="dk2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3"/>
          <p:cNvSpPr txBox="1"/>
          <p:nvPr>
            <p:ph type="title"/>
          </p:nvPr>
        </p:nvSpPr>
        <p:spPr>
          <a:xfrm>
            <a:off x="342900" y="114936"/>
            <a:ext cx="8444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2" name="Google Shape;682;p83"/>
          <p:cNvSpPr/>
          <p:nvPr>
            <p:ph idx="2" type="pic"/>
          </p:nvPr>
        </p:nvSpPr>
        <p:spPr>
          <a:xfrm>
            <a:off x="342900" y="1028700"/>
            <a:ext cx="8446800" cy="333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5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1" name="Google Shape;691;p85"/>
          <p:cNvSpPr txBox="1"/>
          <p:nvPr>
            <p:ph idx="1" type="body"/>
          </p:nvPr>
        </p:nvSpPr>
        <p:spPr>
          <a:xfrm>
            <a:off x="457200" y="1285875"/>
            <a:ext cx="8229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2" name="Google Shape;692;p85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ption 3">
  <p:cSld name="Section Header Option 3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695" name="Google Shape;695;p86"/>
          <p:cNvPicPr preferRelativeResize="0"/>
          <p:nvPr/>
        </p:nvPicPr>
        <p:blipFill rotWithShape="1">
          <a:blip r:embed="rId2">
            <a:alphaModFix/>
          </a:blip>
          <a:srcRect b="0" l="626" r="0" t="626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6"/>
          <p:cNvSpPr txBox="1"/>
          <p:nvPr>
            <p:ph type="title"/>
          </p:nvPr>
        </p:nvSpPr>
        <p:spPr>
          <a:xfrm>
            <a:off x="457200" y="2038527"/>
            <a:ext cx="58674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7" name="Google Shape;697;p86"/>
          <p:cNvSpPr txBox="1"/>
          <p:nvPr/>
        </p:nvSpPr>
        <p:spPr>
          <a:xfrm>
            <a:off x="855813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5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Amazon Confidential and Trademark.</a:t>
            </a:r>
            <a:endParaRPr sz="1100"/>
          </a:p>
        </p:txBody>
      </p:sp>
      <p:sp>
        <p:nvSpPr>
          <p:cNvPr id="698" name="Google Shape;698;p86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699" name="Google Shape;699;p86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pic>
        <p:nvPicPr>
          <p:cNvPr id="700" name="Google Shape;70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71" y="4753502"/>
            <a:ext cx="274322" cy="16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7"/>
          <p:cNvSpPr txBox="1"/>
          <p:nvPr>
            <p:ph type="title"/>
          </p:nvPr>
        </p:nvSpPr>
        <p:spPr>
          <a:xfrm>
            <a:off x="457200" y="385763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3" name="Google Shape;703;p87"/>
          <p:cNvSpPr txBox="1"/>
          <p:nvPr>
            <p:ph idx="1" type="body"/>
          </p:nvPr>
        </p:nvSpPr>
        <p:spPr>
          <a:xfrm>
            <a:off x="457200" y="1285875"/>
            <a:ext cx="8229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/>
            </a:lvl2pPr>
            <a:lvl3pPr indent="-228600" lvl="2" marL="13716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4pPr>
            <a:lvl5pPr indent="-228600" lvl="4" marL="22860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5pPr>
            <a:lvl6pPr indent="-317500" lvl="5" marL="27432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4" name="Google Shape;704;p87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8"/>
          <p:cNvSpPr txBox="1"/>
          <p:nvPr>
            <p:ph type="title"/>
          </p:nvPr>
        </p:nvSpPr>
        <p:spPr>
          <a:xfrm>
            <a:off x="457200" y="482204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7" name="Google Shape;707;p88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9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0" name="Google Shape;710;p89"/>
          <p:cNvSpPr txBox="1"/>
          <p:nvPr>
            <p:ph idx="1" type="body"/>
          </p:nvPr>
        </p:nvSpPr>
        <p:spPr>
          <a:xfrm>
            <a:off x="457200" y="1091976"/>
            <a:ext cx="822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1" i="0" sz="900" cap="none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1" name="Google Shape;711;p89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630">
          <p15:clr>
            <a:srgbClr val="9FCC3B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Image">
  <p:cSld name="Title, Content, and Image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0"/>
          <p:cNvSpPr txBox="1"/>
          <p:nvPr>
            <p:ph type="title"/>
          </p:nvPr>
        </p:nvSpPr>
        <p:spPr>
          <a:xfrm>
            <a:off x="457200" y="685801"/>
            <a:ext cx="40005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4" name="Google Shape;714;p90"/>
          <p:cNvSpPr txBox="1"/>
          <p:nvPr>
            <p:ph idx="1" type="body"/>
          </p:nvPr>
        </p:nvSpPr>
        <p:spPr>
          <a:xfrm>
            <a:off x="457200" y="1628775"/>
            <a:ext cx="40005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5" name="Google Shape;715;p90"/>
          <p:cNvSpPr/>
          <p:nvPr>
            <p:ph idx="2" type="pic"/>
          </p:nvPr>
        </p:nvSpPr>
        <p:spPr>
          <a:xfrm>
            <a:off x="4686300" y="0"/>
            <a:ext cx="445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6" name="Google Shape;716;p90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026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ree column with subheadings">
  <p:cSld name="1_Three column with subheadings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1"/>
          <p:cNvSpPr txBox="1"/>
          <p:nvPr>
            <p:ph type="title"/>
          </p:nvPr>
        </p:nvSpPr>
        <p:spPr>
          <a:xfrm>
            <a:off x="457200" y="688183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9" name="Google Shape;719;p91"/>
          <p:cNvSpPr/>
          <p:nvPr>
            <p:ph idx="2" type="pic"/>
          </p:nvPr>
        </p:nvSpPr>
        <p:spPr>
          <a:xfrm>
            <a:off x="1125473" y="1165027"/>
            <a:ext cx="1276500" cy="1111500"/>
          </a:xfrm>
          <a:prstGeom prst="rect">
            <a:avLst/>
          </a:prstGeom>
          <a:noFill/>
          <a:ln>
            <a:noFill/>
          </a:ln>
        </p:spPr>
      </p:sp>
      <p:sp>
        <p:nvSpPr>
          <p:cNvPr id="720" name="Google Shape;720;p91"/>
          <p:cNvSpPr txBox="1"/>
          <p:nvPr>
            <p:ph idx="1" type="body"/>
          </p:nvPr>
        </p:nvSpPr>
        <p:spPr>
          <a:xfrm>
            <a:off x="457199" y="2465023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21" name="Google Shape;721;p91"/>
          <p:cNvSpPr txBox="1"/>
          <p:nvPr>
            <p:ph idx="3" type="body"/>
          </p:nvPr>
        </p:nvSpPr>
        <p:spPr>
          <a:xfrm>
            <a:off x="457199" y="2742023"/>
            <a:ext cx="26130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2" name="Google Shape;722;p91"/>
          <p:cNvSpPr/>
          <p:nvPr>
            <p:ph idx="4" type="pic"/>
          </p:nvPr>
        </p:nvSpPr>
        <p:spPr>
          <a:xfrm>
            <a:off x="3933824" y="1165027"/>
            <a:ext cx="1276500" cy="1111500"/>
          </a:xfrm>
          <a:prstGeom prst="rect">
            <a:avLst/>
          </a:prstGeom>
          <a:noFill/>
          <a:ln>
            <a:noFill/>
          </a:ln>
        </p:spPr>
      </p:sp>
      <p:sp>
        <p:nvSpPr>
          <p:cNvPr id="723" name="Google Shape;723;p91"/>
          <p:cNvSpPr txBox="1"/>
          <p:nvPr>
            <p:ph idx="5" type="body"/>
          </p:nvPr>
        </p:nvSpPr>
        <p:spPr>
          <a:xfrm>
            <a:off x="3265551" y="2465023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24" name="Google Shape;724;p91"/>
          <p:cNvSpPr txBox="1"/>
          <p:nvPr>
            <p:ph idx="6" type="body"/>
          </p:nvPr>
        </p:nvSpPr>
        <p:spPr>
          <a:xfrm>
            <a:off x="3265550" y="2742023"/>
            <a:ext cx="26130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5" name="Google Shape;725;p91"/>
          <p:cNvSpPr/>
          <p:nvPr>
            <p:ph idx="7" type="pic"/>
          </p:nvPr>
        </p:nvSpPr>
        <p:spPr>
          <a:xfrm>
            <a:off x="6742176" y="1165027"/>
            <a:ext cx="1276500" cy="11115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p91"/>
          <p:cNvSpPr txBox="1"/>
          <p:nvPr>
            <p:ph idx="8" type="body"/>
          </p:nvPr>
        </p:nvSpPr>
        <p:spPr>
          <a:xfrm>
            <a:off x="6073902" y="2465023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27" name="Google Shape;727;p91"/>
          <p:cNvSpPr txBox="1"/>
          <p:nvPr>
            <p:ph idx="9" type="body"/>
          </p:nvPr>
        </p:nvSpPr>
        <p:spPr>
          <a:xfrm>
            <a:off x="6073902" y="2742023"/>
            <a:ext cx="26130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8" name="Google Shape;728;p91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54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ith Bullets" type="twoObj">
  <p:cSld name="TWO_OBJECTS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2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1" name="Google Shape;731;p92"/>
          <p:cNvSpPr txBox="1"/>
          <p:nvPr>
            <p:ph idx="1" type="body"/>
          </p:nvPr>
        </p:nvSpPr>
        <p:spPr>
          <a:xfrm>
            <a:off x="457200" y="1285875"/>
            <a:ext cx="39363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8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2" name="Google Shape;732;p92"/>
          <p:cNvSpPr txBox="1"/>
          <p:nvPr>
            <p:ph idx="2" type="body"/>
          </p:nvPr>
        </p:nvSpPr>
        <p:spPr>
          <a:xfrm>
            <a:off x="4750594" y="1285875"/>
            <a:ext cx="39363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8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3" name="Google Shape;733;p92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Color set 2 - bar 1">
  <p:cSld name="Thank You - Color set 2 - bar 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3"/>
          <p:cNvSpPr txBox="1"/>
          <p:nvPr>
            <p:ph type="title"/>
          </p:nvPr>
        </p:nvSpPr>
        <p:spPr>
          <a:xfrm>
            <a:off x="457200" y="-464758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736" name="Google Shape;736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3" y="0"/>
            <a:ext cx="9148576" cy="5151438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3"/>
          <p:cNvSpPr txBox="1"/>
          <p:nvPr>
            <p:ph idx="1" type="body"/>
          </p:nvPr>
        </p:nvSpPr>
        <p:spPr>
          <a:xfrm>
            <a:off x="464344" y="2716232"/>
            <a:ext cx="149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8" name="Google Shape;738;p93"/>
          <p:cNvSpPr txBox="1"/>
          <p:nvPr>
            <p:ph idx="2" type="body"/>
          </p:nvPr>
        </p:nvSpPr>
        <p:spPr>
          <a:xfrm>
            <a:off x="464344" y="2993231"/>
            <a:ext cx="1495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9" name="Google Shape;739;p93"/>
          <p:cNvSpPr txBox="1"/>
          <p:nvPr>
            <p:ph idx="3" type="body"/>
          </p:nvPr>
        </p:nvSpPr>
        <p:spPr>
          <a:xfrm>
            <a:off x="2035969" y="2716232"/>
            <a:ext cx="149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0" name="Google Shape;740;p93"/>
          <p:cNvSpPr txBox="1"/>
          <p:nvPr>
            <p:ph idx="4" type="body"/>
          </p:nvPr>
        </p:nvSpPr>
        <p:spPr>
          <a:xfrm>
            <a:off x="2035969" y="2993231"/>
            <a:ext cx="1495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1" name="Google Shape;741;p93"/>
          <p:cNvSpPr txBox="1"/>
          <p:nvPr>
            <p:ph idx="5" type="body"/>
          </p:nvPr>
        </p:nvSpPr>
        <p:spPr>
          <a:xfrm>
            <a:off x="3607594" y="2716232"/>
            <a:ext cx="149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2" name="Google Shape;742;p93"/>
          <p:cNvSpPr txBox="1"/>
          <p:nvPr>
            <p:ph idx="6" type="body"/>
          </p:nvPr>
        </p:nvSpPr>
        <p:spPr>
          <a:xfrm>
            <a:off x="3607594" y="2993231"/>
            <a:ext cx="1495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3" name="Google Shape;743;p93"/>
          <p:cNvSpPr txBox="1"/>
          <p:nvPr/>
        </p:nvSpPr>
        <p:spPr>
          <a:xfrm>
            <a:off x="457199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 sz="1100"/>
          </a:p>
        </p:txBody>
      </p:sp>
      <p:sp>
        <p:nvSpPr>
          <p:cNvPr id="744" name="Google Shape;744;p93"/>
          <p:cNvSpPr txBox="1"/>
          <p:nvPr/>
        </p:nvSpPr>
        <p:spPr>
          <a:xfrm>
            <a:off x="378357" y="4792360"/>
            <a:ext cx="1981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100"/>
          </a:p>
        </p:txBody>
      </p:sp>
      <p:pic>
        <p:nvPicPr>
          <p:cNvPr id="745" name="Google Shape;74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527974"/>
            <a:ext cx="752381" cy="44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olor set 3 - block comp 2s">
  <p:cSld name="Title Slide - Color set 3 - block comp 2s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8577" cy="5148751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4"/>
          <p:cNvSpPr txBox="1"/>
          <p:nvPr/>
        </p:nvSpPr>
        <p:spPr>
          <a:xfrm>
            <a:off x="378357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Amazon Confidential and Trademark.</a:t>
            </a:r>
            <a:endParaRPr sz="1100"/>
          </a:p>
        </p:txBody>
      </p:sp>
      <p:pic>
        <p:nvPicPr>
          <p:cNvPr id="749" name="Google Shape;74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3440" y="286891"/>
            <a:ext cx="752380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4"/>
          <p:cNvSpPr txBox="1"/>
          <p:nvPr>
            <p:ph type="ctrTitle"/>
          </p:nvPr>
        </p:nvSpPr>
        <p:spPr>
          <a:xfrm>
            <a:off x="457199" y="2035805"/>
            <a:ext cx="3344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1" name="Google Shape;751;p94"/>
          <p:cNvSpPr txBox="1"/>
          <p:nvPr>
            <p:ph idx="1" type="subTitle"/>
          </p:nvPr>
        </p:nvSpPr>
        <p:spPr>
          <a:xfrm>
            <a:off x="457199" y="2621224"/>
            <a:ext cx="3344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52" name="Google Shape;752;p94"/>
          <p:cNvSpPr txBox="1"/>
          <p:nvPr>
            <p:ph idx="2" type="body"/>
          </p:nvPr>
        </p:nvSpPr>
        <p:spPr>
          <a:xfrm>
            <a:off x="457199" y="3703469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3" name="Google Shape;753;p94"/>
          <p:cNvSpPr txBox="1"/>
          <p:nvPr>
            <p:ph idx="3" type="body"/>
          </p:nvPr>
        </p:nvSpPr>
        <p:spPr>
          <a:xfrm>
            <a:off x="457199" y="4013060"/>
            <a:ext cx="2598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754" name="Google Shape;75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" y="35422"/>
            <a:ext cx="2888159" cy="159798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94"/>
          <p:cNvSpPr txBox="1"/>
          <p:nvPr>
            <p:ph idx="4" type="body"/>
          </p:nvPr>
        </p:nvSpPr>
        <p:spPr>
          <a:xfrm>
            <a:off x="457199" y="1734058"/>
            <a:ext cx="2848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i="0" sz="1200" cap="none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 Only Dark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5"/>
          <p:cNvSpPr txBox="1"/>
          <p:nvPr>
            <p:ph type="title"/>
          </p:nvPr>
        </p:nvSpPr>
        <p:spPr>
          <a:xfrm>
            <a:off x="457200" y="573287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8" name="Google Shape;758;p95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olor set 3 - gradient ">
  <p:cSld name="Title Only - Color set 3 - gradient 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8576" cy="5148756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96"/>
          <p:cNvSpPr txBox="1"/>
          <p:nvPr>
            <p:ph type="title"/>
          </p:nvPr>
        </p:nvSpPr>
        <p:spPr>
          <a:xfrm>
            <a:off x="457200" y="685801"/>
            <a:ext cx="5796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2" name="Google Shape;762;p96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63" name="Google Shape;763;p96"/>
          <p:cNvSpPr txBox="1"/>
          <p:nvPr/>
        </p:nvSpPr>
        <p:spPr>
          <a:xfrm>
            <a:off x="855813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Amazon Confidential and Trademark.</a:t>
            </a:r>
            <a:endParaRPr sz="1100"/>
          </a:p>
        </p:txBody>
      </p:sp>
      <p:pic>
        <p:nvPicPr>
          <p:cNvPr id="764" name="Google Shape;76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71" y="4753502"/>
            <a:ext cx="274320" cy="16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olor set 3 - bar 1">
  <p:cSld name="Title Only - Color set 3 - bar 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3" y="0"/>
            <a:ext cx="9148576" cy="5151438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97"/>
          <p:cNvSpPr txBox="1"/>
          <p:nvPr>
            <p:ph type="title"/>
          </p:nvPr>
        </p:nvSpPr>
        <p:spPr>
          <a:xfrm>
            <a:off x="457200" y="685801"/>
            <a:ext cx="5796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8" name="Google Shape;768;p97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69" name="Google Shape;769;p97"/>
          <p:cNvSpPr txBox="1"/>
          <p:nvPr/>
        </p:nvSpPr>
        <p:spPr>
          <a:xfrm>
            <a:off x="855813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Amazon Confidential and Trademark.</a:t>
            </a:r>
            <a:endParaRPr sz="1100"/>
          </a:p>
        </p:txBody>
      </p:sp>
      <p:pic>
        <p:nvPicPr>
          <p:cNvPr id="770" name="Google Shape;77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71" y="4753502"/>
            <a:ext cx="274320" cy="16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olor set 3 - bar 2">
  <p:cSld name="Title Only - Color set 3 - bar 2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3" y="0"/>
            <a:ext cx="9148576" cy="5151438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8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4" name="Google Shape;774;p98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75" name="Google Shape;775;p98"/>
          <p:cNvSpPr txBox="1"/>
          <p:nvPr/>
        </p:nvSpPr>
        <p:spPr>
          <a:xfrm>
            <a:off x="855813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Amazon Confidential and Trademark.</a:t>
            </a:r>
            <a:endParaRPr sz="1100"/>
          </a:p>
        </p:txBody>
      </p:sp>
      <p:pic>
        <p:nvPicPr>
          <p:cNvPr id="776" name="Google Shape;77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71" y="4753502"/>
            <a:ext cx="274320" cy="16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olor set 3 - dot 1">
  <p:cSld name="Title Only - Color set 3 - dot 1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3" y="0"/>
            <a:ext cx="9148576" cy="5151438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99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80" name="Google Shape;780;p99"/>
          <p:cNvSpPr txBox="1"/>
          <p:nvPr/>
        </p:nvSpPr>
        <p:spPr>
          <a:xfrm>
            <a:off x="855813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Amazon Confidential and Trademark.</a:t>
            </a:r>
            <a:endParaRPr sz="1100"/>
          </a:p>
        </p:txBody>
      </p:sp>
      <p:pic>
        <p:nvPicPr>
          <p:cNvPr id="781" name="Google Shape;78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71" y="4753502"/>
            <a:ext cx="274320" cy="164067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99"/>
          <p:cNvSpPr txBox="1"/>
          <p:nvPr>
            <p:ph type="title"/>
          </p:nvPr>
        </p:nvSpPr>
        <p:spPr>
          <a:xfrm>
            <a:off x="457201" y="685801"/>
            <a:ext cx="5372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olor set 3 - dot 2">
  <p:cSld name="Title Only - Color set 3 - dot 2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3" y="0"/>
            <a:ext cx="9148576" cy="5151438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0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100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87" name="Google Shape;787;p100"/>
          <p:cNvSpPr txBox="1"/>
          <p:nvPr/>
        </p:nvSpPr>
        <p:spPr>
          <a:xfrm>
            <a:off x="855813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Amazon Confidential and Trademark.</a:t>
            </a:r>
            <a:endParaRPr sz="1100"/>
          </a:p>
        </p:txBody>
      </p:sp>
      <p:pic>
        <p:nvPicPr>
          <p:cNvPr id="788" name="Google Shape;78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71" y="4753502"/>
            <a:ext cx="274320" cy="16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olor set 3 - block comp 2o">
  <p:cSld name="Title Only - Color set 3 - block comp 2o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9148569" cy="515143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01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92" name="Google Shape;792;p101"/>
          <p:cNvSpPr txBox="1"/>
          <p:nvPr/>
        </p:nvSpPr>
        <p:spPr>
          <a:xfrm>
            <a:off x="855813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Amazon Confidential and Trademark.</a:t>
            </a:r>
            <a:endParaRPr sz="1100"/>
          </a:p>
        </p:txBody>
      </p:sp>
      <p:pic>
        <p:nvPicPr>
          <p:cNvPr id="793" name="Google Shape;79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71" y="4753502"/>
            <a:ext cx="274320" cy="16406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01"/>
          <p:cNvSpPr txBox="1"/>
          <p:nvPr>
            <p:ph type="title"/>
          </p:nvPr>
        </p:nvSpPr>
        <p:spPr>
          <a:xfrm>
            <a:off x="457201" y="685801"/>
            <a:ext cx="430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2"/>
          <p:cNvSpPr txBox="1"/>
          <p:nvPr>
            <p:ph type="title"/>
          </p:nvPr>
        </p:nvSpPr>
        <p:spPr>
          <a:xfrm>
            <a:off x="457200" y="-48737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7" name="Google Shape;797;p102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71" Type="http://schemas.openxmlformats.org/officeDocument/2006/relationships/theme" Target="../theme/theme5.xml"/><Relationship Id="rId70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66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32.xml"/><Relationship Id="rId6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35.xml"/><Relationship Id="rId68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34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69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0.xml"/><Relationship Id="rId42" Type="http://schemas.openxmlformats.org/officeDocument/2006/relationships/theme" Target="../theme/theme3.xml"/><Relationship Id="rId41" Type="http://schemas.openxmlformats.org/officeDocument/2006/relationships/slideLayout" Target="../slideLayouts/slideLayout121.xml"/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5.xml"/><Relationship Id="rId34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98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2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457200" y="235659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b="0" i="0" sz="2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445770" y="944403"/>
            <a:ext cx="82296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45771" y="4751318"/>
            <a:ext cx="261620" cy="1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3590245" y="4792361"/>
            <a:ext cx="1963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5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5472">
          <p15:clr>
            <a:srgbClr val="F26B43"/>
          </p15:clr>
        </p15:guide>
        <p15:guide id="3" orient="horz" pos="144">
          <p15:clr>
            <a:srgbClr val="F26B43"/>
          </p15:clr>
        </p15:guide>
        <p15:guide id="4" orient="horz" pos="2934">
          <p15:clr>
            <a:srgbClr val="F26B43"/>
          </p15:clr>
        </p15:guide>
        <p15:guide id="5" orient="horz" pos="625">
          <p15:clr>
            <a:srgbClr val="F26B43"/>
          </p15:clr>
        </p15:guide>
        <p15:guide id="6" orient="horz" pos="4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4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  <a:defRPr b="1" i="0" sz="24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85" name="Google Shape;685;p84"/>
          <p:cNvSpPr txBox="1"/>
          <p:nvPr>
            <p:ph idx="1" type="body"/>
          </p:nvPr>
        </p:nvSpPr>
        <p:spPr>
          <a:xfrm>
            <a:off x="457200" y="1289237"/>
            <a:ext cx="82296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686" name="Google Shape;686;p84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87" name="Google Shape;687;p84"/>
          <p:cNvSpPr txBox="1"/>
          <p:nvPr/>
        </p:nvSpPr>
        <p:spPr>
          <a:xfrm>
            <a:off x="855813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5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Amazon Confidential and Trademark.</a:t>
            </a:r>
            <a:endParaRPr sz="1100"/>
          </a:p>
        </p:txBody>
      </p:sp>
      <p:pic>
        <p:nvPicPr>
          <p:cNvPr id="688" name="Google Shape;688;p8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46471" y="4753502"/>
            <a:ext cx="274320" cy="16406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5472">
          <p15:clr>
            <a:srgbClr val="F26B43"/>
          </p15:clr>
        </p15:guide>
        <p15:guide id="3" orient="horz" pos="144">
          <p15:clr>
            <a:srgbClr val="F26B43"/>
          </p15:clr>
        </p15:guide>
        <p15:guide id="4" orient="horz" pos="2934">
          <p15:clr>
            <a:srgbClr val="F26B43"/>
          </p15:clr>
        </p15:guide>
        <p15:guide id="5" orient="horz" pos="810">
          <p15:clr>
            <a:srgbClr val="F26B43"/>
          </p15:clr>
        </p15:guide>
        <p15:guide id="6" orient="horz" pos="4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5"/>
          <p:cNvSpPr txBox="1"/>
          <p:nvPr>
            <p:ph type="title"/>
          </p:nvPr>
        </p:nvSpPr>
        <p:spPr>
          <a:xfrm>
            <a:off x="783050" y="381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7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Relationship Id="rId4" Type="http://schemas.openxmlformats.org/officeDocument/2006/relationships/image" Target="../media/image7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7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Relationship Id="rId4" Type="http://schemas.openxmlformats.org/officeDocument/2006/relationships/image" Target="../media/image8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84.png"/><Relationship Id="rId5" Type="http://schemas.openxmlformats.org/officeDocument/2006/relationships/image" Target="../media/image9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81.png"/><Relationship Id="rId5" Type="http://schemas.openxmlformats.org/officeDocument/2006/relationships/image" Target="../media/image95.png"/><Relationship Id="rId6" Type="http://schemas.openxmlformats.org/officeDocument/2006/relationships/image" Target="../media/image8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1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10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10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10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1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1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112.png"/><Relationship Id="rId5" Type="http://schemas.openxmlformats.org/officeDocument/2006/relationships/image" Target="../media/image123.png"/><Relationship Id="rId6" Type="http://schemas.openxmlformats.org/officeDocument/2006/relationships/image" Target="../media/image1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115.png"/><Relationship Id="rId5" Type="http://schemas.openxmlformats.org/officeDocument/2006/relationships/image" Target="../media/image12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125.png"/><Relationship Id="rId5" Type="http://schemas.openxmlformats.org/officeDocument/2006/relationships/hyperlink" Target="https://arxiv.org/abs/2210.03629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hyperlink" Target="https://docs.anthropic.com/claude/docs/how-to-use-system-prompt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117.png"/><Relationship Id="rId5" Type="http://schemas.openxmlformats.org/officeDocument/2006/relationships/image" Target="../media/image119.png"/><Relationship Id="rId6" Type="http://schemas.openxmlformats.org/officeDocument/2006/relationships/hyperlink" Target="http://44.202.105.148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hyperlink" Target="https://www.langchain.com/" TargetMode="External"/><Relationship Id="rId5" Type="http://schemas.openxmlformats.org/officeDocument/2006/relationships/hyperlink" Target="https://partyrock.aws/" TargetMode="External"/><Relationship Id="rId6" Type="http://schemas.openxmlformats.org/officeDocument/2006/relationships/hyperlink" Target="https://github.com/nguyendinhthi0705/bedrock-rag-stock" TargetMode="External"/><Relationship Id="rId7" Type="http://schemas.openxmlformats.org/officeDocument/2006/relationships/hyperlink" Target="https://github.com/ConstantSun/llm_rag_pythonsq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4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7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Relationship Id="rId7" Type="http://schemas.openxmlformats.org/officeDocument/2006/relationships/image" Target="../media/image48.png"/><Relationship Id="rId8" Type="http://schemas.openxmlformats.org/officeDocument/2006/relationships/image" Target="../media/image50.png"/><Relationship Id="rId11" Type="http://schemas.openxmlformats.org/officeDocument/2006/relationships/image" Target="../media/image57.png"/><Relationship Id="rId10" Type="http://schemas.openxmlformats.org/officeDocument/2006/relationships/image" Target="../media/image51.png"/><Relationship Id="rId12" Type="http://schemas.openxmlformats.org/officeDocument/2006/relationships/image" Target="../media/image5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Relationship Id="rId7" Type="http://schemas.openxmlformats.org/officeDocument/2006/relationships/image" Target="../media/image48.png"/><Relationship Id="rId8" Type="http://schemas.openxmlformats.org/officeDocument/2006/relationships/image" Target="../media/image50.png"/><Relationship Id="rId11" Type="http://schemas.openxmlformats.org/officeDocument/2006/relationships/image" Target="../media/image57.png"/><Relationship Id="rId10" Type="http://schemas.openxmlformats.org/officeDocument/2006/relationships/image" Target="../media/image51.png"/><Relationship Id="rId12" Type="http://schemas.openxmlformats.org/officeDocument/2006/relationships/image" Target="../media/image1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1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image" Target="../media/image1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1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132.png"/><Relationship Id="rId5" Type="http://schemas.openxmlformats.org/officeDocument/2006/relationships/image" Target="../media/image1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Relationship Id="rId4" Type="http://schemas.openxmlformats.org/officeDocument/2006/relationships/image" Target="../media/image1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1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Relationship Id="rId4" Type="http://schemas.openxmlformats.org/officeDocument/2006/relationships/image" Target="../media/image1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Relationship Id="rId4" Type="http://schemas.openxmlformats.org/officeDocument/2006/relationships/image" Target="../media/image1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4.png"/><Relationship Id="rId4" Type="http://schemas.openxmlformats.org/officeDocument/2006/relationships/image" Target="../media/image1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Relationship Id="rId4" Type="http://schemas.openxmlformats.org/officeDocument/2006/relationships/image" Target="../media/image1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Relationship Id="rId4" Type="http://schemas.openxmlformats.org/officeDocument/2006/relationships/image" Target="../media/image151.png"/><Relationship Id="rId5" Type="http://schemas.openxmlformats.org/officeDocument/2006/relationships/image" Target="../media/image144.png"/><Relationship Id="rId6" Type="http://schemas.openxmlformats.org/officeDocument/2006/relationships/image" Target="../media/image1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163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7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Relationship Id="rId4" Type="http://schemas.openxmlformats.org/officeDocument/2006/relationships/image" Target="../media/image1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Relationship Id="rId4" Type="http://schemas.openxmlformats.org/officeDocument/2006/relationships/image" Target="../media/image151.png"/><Relationship Id="rId5" Type="http://schemas.openxmlformats.org/officeDocument/2006/relationships/image" Target="../media/image144.png"/><Relationship Id="rId6" Type="http://schemas.openxmlformats.org/officeDocument/2006/relationships/image" Target="../media/image1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Relationship Id="rId4" Type="http://schemas.openxmlformats.org/officeDocument/2006/relationships/image" Target="../media/image154.jpg"/><Relationship Id="rId5" Type="http://schemas.openxmlformats.org/officeDocument/2006/relationships/image" Target="../media/image169.png"/><Relationship Id="rId6" Type="http://schemas.openxmlformats.org/officeDocument/2006/relationships/image" Target="../media/image1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Relationship Id="rId4" Type="http://schemas.openxmlformats.org/officeDocument/2006/relationships/image" Target="../media/image14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Relationship Id="rId4" Type="http://schemas.openxmlformats.org/officeDocument/2006/relationships/image" Target="../media/image15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Relationship Id="rId4" Type="http://schemas.openxmlformats.org/officeDocument/2006/relationships/image" Target="../media/image6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3.png"/><Relationship Id="rId4" Type="http://schemas.openxmlformats.org/officeDocument/2006/relationships/image" Target="../media/image1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4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4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4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65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4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4.png"/><Relationship Id="rId4" Type="http://schemas.openxmlformats.org/officeDocument/2006/relationships/image" Target="../media/image167.png"/><Relationship Id="rId5" Type="http://schemas.openxmlformats.org/officeDocument/2006/relationships/hyperlink" Target="https://scottaaronson.blog/?p=7266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4.png"/><Relationship Id="rId4" Type="http://schemas.openxmlformats.org/officeDocument/2006/relationships/image" Target="../media/image17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4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66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1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8"/>
          <p:cNvSpPr txBox="1"/>
          <p:nvPr>
            <p:ph type="title"/>
          </p:nvPr>
        </p:nvSpPr>
        <p:spPr>
          <a:xfrm>
            <a:off x="457200" y="598426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lang="vi">
                <a:solidFill>
                  <a:srgbClr val="082567"/>
                </a:solidFill>
                <a:latin typeface="Courier New"/>
                <a:ea typeface="Courier New"/>
                <a:cs typeface="Courier New"/>
                <a:sym typeface="Courier New"/>
              </a:rPr>
              <a:t>invoke_model() – </a:t>
            </a:r>
            <a:r>
              <a:rPr lang="vi">
                <a:solidFill>
                  <a:srgbClr val="082567"/>
                </a:solidFill>
              </a:rPr>
              <a:t>Anthropic Claude</a:t>
            </a:r>
            <a:endParaRPr>
              <a:solidFill>
                <a:srgbClr val="082567"/>
              </a:solidFill>
            </a:endParaRPr>
          </a:p>
        </p:txBody>
      </p:sp>
      <p:pic>
        <p:nvPicPr>
          <p:cNvPr id="1418" name="Google Shape;1418;p148"/>
          <p:cNvPicPr preferRelativeResize="0"/>
          <p:nvPr/>
        </p:nvPicPr>
        <p:blipFill rotWithShape="1">
          <a:blip r:embed="rId4">
            <a:alphaModFix/>
          </a:blip>
          <a:srcRect b="4970" l="1715" r="4546" t="0"/>
          <a:stretch/>
        </p:blipFill>
        <p:spPr>
          <a:xfrm>
            <a:off x="329450" y="1087500"/>
            <a:ext cx="8485101" cy="38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49"/>
          <p:cNvSpPr txBox="1"/>
          <p:nvPr>
            <p:ph type="title"/>
          </p:nvPr>
        </p:nvSpPr>
        <p:spPr>
          <a:xfrm>
            <a:off x="351550" y="598426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None/>
            </a:pPr>
            <a:r>
              <a:rPr lang="vi">
                <a:solidFill>
                  <a:srgbClr val="082567"/>
                </a:solidFill>
                <a:latin typeface="Courier New"/>
                <a:ea typeface="Courier New"/>
                <a:cs typeface="Courier New"/>
                <a:sym typeface="Courier New"/>
              </a:rPr>
              <a:t>invoke_model() – </a:t>
            </a:r>
            <a:r>
              <a:rPr lang="vi">
                <a:solidFill>
                  <a:srgbClr val="082567"/>
                </a:solidFill>
              </a:rPr>
              <a:t>AI21 Labs Jurassic-2</a:t>
            </a:r>
            <a:endParaRPr>
              <a:solidFill>
                <a:srgbClr val="082567"/>
              </a:solidFill>
            </a:endParaRPr>
          </a:p>
        </p:txBody>
      </p:sp>
      <p:pic>
        <p:nvPicPr>
          <p:cNvPr id="1424" name="Google Shape;1424;p149"/>
          <p:cNvPicPr preferRelativeResize="0"/>
          <p:nvPr/>
        </p:nvPicPr>
        <p:blipFill rotWithShape="1">
          <a:blip r:embed="rId4">
            <a:alphaModFix/>
          </a:blip>
          <a:srcRect b="4095" l="0" r="0" t="0"/>
          <a:stretch/>
        </p:blipFill>
        <p:spPr>
          <a:xfrm>
            <a:off x="351563" y="1118550"/>
            <a:ext cx="8440874" cy="386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50"/>
          <p:cNvSpPr txBox="1"/>
          <p:nvPr>
            <p:ph type="title"/>
          </p:nvPr>
        </p:nvSpPr>
        <p:spPr>
          <a:xfrm>
            <a:off x="457200" y="2038525"/>
            <a:ext cx="8564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vi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Retrieval Augmented Generation (RAG)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51"/>
          <p:cNvSpPr txBox="1"/>
          <p:nvPr>
            <p:ph type="title"/>
          </p:nvPr>
        </p:nvSpPr>
        <p:spPr>
          <a:xfrm>
            <a:off x="389975" y="1230712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Can LLM models answer the following questions?</a:t>
            </a:r>
            <a:endParaRPr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5" name="Google Shape;1435;p151"/>
          <p:cNvSpPr txBox="1"/>
          <p:nvPr>
            <p:ph idx="1" type="body"/>
          </p:nvPr>
        </p:nvSpPr>
        <p:spPr>
          <a:xfrm>
            <a:off x="910025" y="1975575"/>
            <a:ext cx="71895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82567"/>
              </a:buClr>
              <a:buSzPts val="1900"/>
              <a:buFont typeface="Montserrat SemiBold"/>
              <a:buChar char="●"/>
            </a:pPr>
            <a:r>
              <a:rPr lang="vi" sz="1900">
                <a:solidFill>
                  <a:srgbClr val="08256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I know the stock value of Tesla today?</a:t>
            </a:r>
            <a:endParaRPr sz="1900">
              <a:solidFill>
                <a:srgbClr val="08256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900"/>
              <a:buFont typeface="Montserrat SemiBold"/>
              <a:buChar char="●"/>
            </a:pPr>
            <a:r>
              <a:rPr lang="vi" sz="1900">
                <a:solidFill>
                  <a:srgbClr val="08256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Tell me about revenue of Tesla?</a:t>
            </a:r>
            <a:endParaRPr sz="1900">
              <a:solidFill>
                <a:srgbClr val="08256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900"/>
              <a:buFont typeface="Montserrat SemiBold"/>
              <a:buChar char="●"/>
            </a:pPr>
            <a:r>
              <a:rPr lang="vi" sz="1900">
                <a:solidFill>
                  <a:srgbClr val="08256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is the customer support Email/Phone?</a:t>
            </a:r>
            <a:endParaRPr sz="1900">
              <a:solidFill>
                <a:srgbClr val="08256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900"/>
              <a:buFont typeface="Montserrat SemiBold"/>
              <a:buChar char="●"/>
            </a:pPr>
            <a:r>
              <a:rPr lang="vi" sz="1900">
                <a:solidFill>
                  <a:srgbClr val="08256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about the weather in Ho Chi Minh city today ?</a:t>
            </a:r>
            <a:endParaRPr sz="1900">
              <a:solidFill>
                <a:srgbClr val="08256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8256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Google Shape;1441;p1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330" r="7330" t="0"/>
          <a:stretch/>
        </p:blipFill>
        <p:spPr>
          <a:xfrm>
            <a:off x="0" y="0"/>
            <a:ext cx="55835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152"/>
          <p:cNvSpPr txBox="1"/>
          <p:nvPr>
            <p:ph idx="1" type="body"/>
          </p:nvPr>
        </p:nvSpPr>
        <p:spPr>
          <a:xfrm>
            <a:off x="6254450" y="846450"/>
            <a:ext cx="2730600" cy="4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15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Factually incorrect or outdated information</a:t>
            </a:r>
            <a:br>
              <a:rPr b="1" lang="vi" sz="13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vi" sz="13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LLMs can produce incorrect or outdated information, as their knowledge is limited to the training data available up to a certain date.</a:t>
            </a:r>
            <a:endParaRPr sz="13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15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Overuse of training data</a:t>
            </a:r>
            <a:br>
              <a:rPr b="1" lang="vi" sz="13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vi" sz="13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LLMs may sometimes overuse or overfit on the training data, producing outputs that are too similar to the examples they learned from.</a:t>
            </a:r>
            <a:endParaRPr sz="13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Hallucinations</a:t>
            </a:r>
            <a:br>
              <a:rPr b="1" lang="vi" sz="13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vi" sz="13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A phenomenon where the model generates text that is incorrect, nonsensical, or not real.</a:t>
            </a:r>
            <a:endParaRPr sz="13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3" name="Google Shape;1443;p152"/>
          <p:cNvSpPr txBox="1"/>
          <p:nvPr>
            <p:ph type="title"/>
          </p:nvPr>
        </p:nvSpPr>
        <p:spPr>
          <a:xfrm>
            <a:off x="6070847" y="104923"/>
            <a:ext cx="2914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 sz="21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Limitations of LLMs</a:t>
            </a:r>
            <a:endParaRPr sz="21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15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8625" y="1601475"/>
            <a:ext cx="3112200" cy="3112200"/>
          </a:xfrm>
          <a:prstGeom prst="rect">
            <a:avLst/>
          </a:prstGeom>
          <a:noFill/>
          <a:ln cap="flat" cmpd="sng" w="9525">
            <a:solidFill>
              <a:srgbClr val="F4985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9" name="Google Shape;1449;p153"/>
          <p:cNvSpPr txBox="1"/>
          <p:nvPr/>
        </p:nvSpPr>
        <p:spPr>
          <a:xfrm>
            <a:off x="364750" y="1342125"/>
            <a:ext cx="52893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-2286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400"/>
              <a:buFont typeface="Noto Sans Symbols"/>
              <a:buChar char="▪"/>
            </a:pPr>
            <a:r>
              <a:rPr b="0" i="0" lang="vi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RAG combines the power of pre-trained LLMs with </a:t>
            </a:r>
            <a:r>
              <a:rPr b="0" i="1" lang="vi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information retrieval</a:t>
            </a:r>
            <a:r>
              <a:rPr lang="vi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 - </a:t>
            </a:r>
            <a:r>
              <a:rPr b="0" i="0" lang="vi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enabling more accurate and context-aware responses</a:t>
            </a:r>
            <a:endParaRPr b="0" i="0"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400"/>
              <a:buFont typeface="Noto Sans Symbols"/>
              <a:buChar char="▪"/>
            </a:pPr>
            <a:r>
              <a:rPr b="1" lang="vi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Two-Steps Process</a:t>
            </a:r>
            <a:endParaRPr sz="1300">
              <a:solidFill>
                <a:srgbClr val="082567"/>
              </a:solidFill>
            </a:endParaRPr>
          </a:p>
          <a:p>
            <a:pPr indent="-266700" lvl="1" marL="596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400"/>
              <a:buFont typeface="Play"/>
              <a:buAutoNum type="arabicPeriod"/>
            </a:pPr>
            <a:r>
              <a:rPr b="0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Retrieve relevant information from a knowledge base using a </a:t>
            </a:r>
            <a:r>
              <a:rPr b="0" i="1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retriever</a:t>
            </a:r>
            <a:endParaRPr sz="1300">
              <a:solidFill>
                <a:srgbClr val="082567"/>
              </a:solidFill>
            </a:endParaRPr>
          </a:p>
          <a:p>
            <a:pPr indent="-266700" lvl="1" marL="596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400"/>
              <a:buFont typeface="Play"/>
              <a:buAutoNum type="arabicPeriod"/>
            </a:pPr>
            <a:r>
              <a:rPr b="0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Generate a response based on retrieved information and input query using a </a:t>
            </a:r>
            <a:r>
              <a:rPr b="0" i="1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generator</a:t>
            </a:r>
            <a:endParaRPr sz="1300">
              <a:solidFill>
                <a:srgbClr val="082567"/>
              </a:solidFill>
            </a:endParaRPr>
          </a:p>
          <a:p>
            <a:pPr indent="-2286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400"/>
              <a:buFont typeface="Noto Sans Symbols"/>
              <a:buChar char="▪"/>
            </a:pPr>
            <a:r>
              <a:rPr b="1" lang="vi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Dynamic Knowledge Integration</a:t>
            </a:r>
            <a:endParaRPr b="0"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400"/>
              <a:buFont typeface="Courier New"/>
              <a:buChar char="o"/>
            </a:pPr>
            <a:r>
              <a:rPr b="0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RAG allows models to access and integrate external knowledge on-the-fly, enhancing their ability to provide precise answers.</a:t>
            </a:r>
            <a:endParaRPr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50" name="Google Shape;1450;p153"/>
          <p:cNvSpPr txBox="1"/>
          <p:nvPr>
            <p:ph type="title"/>
          </p:nvPr>
        </p:nvSpPr>
        <p:spPr>
          <a:xfrm>
            <a:off x="364750" y="833550"/>
            <a:ext cx="5672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 sz="22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Retrieval Augmented Generation (RAG)</a:t>
            </a:r>
            <a:endParaRPr sz="2200">
              <a:solidFill>
                <a:srgbClr val="082567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54"/>
          <p:cNvSpPr txBox="1"/>
          <p:nvPr>
            <p:ph type="title"/>
          </p:nvPr>
        </p:nvSpPr>
        <p:spPr>
          <a:xfrm>
            <a:off x="457200" y="766828"/>
            <a:ext cx="822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 sz="2200">
                <a:solidFill>
                  <a:srgbClr val="082567"/>
                </a:solidFill>
              </a:rPr>
              <a:t>What is Retrieval Augmented Generation(RAG</a:t>
            </a:r>
            <a:r>
              <a:rPr b="0" lang="vi" sz="2200">
                <a:solidFill>
                  <a:srgbClr val="082567"/>
                </a:solidFill>
              </a:rPr>
              <a:t>)?</a:t>
            </a:r>
            <a:endParaRPr b="0" sz="2200">
              <a:solidFill>
                <a:srgbClr val="082567"/>
              </a:solidFill>
            </a:endParaRPr>
          </a:p>
        </p:txBody>
      </p:sp>
      <p:pic>
        <p:nvPicPr>
          <p:cNvPr descr="alt_text" id="1456" name="Google Shape;1456;p15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0356" y="1285875"/>
            <a:ext cx="5847900" cy="331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7" name="Google Shape;1457;p154"/>
          <p:cNvGrpSpPr/>
          <p:nvPr/>
        </p:nvGrpSpPr>
        <p:grpSpPr>
          <a:xfrm>
            <a:off x="457200" y="1471061"/>
            <a:ext cx="2359575" cy="2707225"/>
            <a:chOff x="0" y="38234"/>
            <a:chExt cx="3146100" cy="3609633"/>
          </a:xfrm>
        </p:grpSpPr>
        <p:sp>
          <p:nvSpPr>
            <p:cNvPr id="1458" name="Google Shape;1458;p154"/>
            <p:cNvSpPr/>
            <p:nvPr/>
          </p:nvSpPr>
          <p:spPr>
            <a:xfrm>
              <a:off x="0" y="38234"/>
              <a:ext cx="3146100" cy="638700"/>
            </a:xfrm>
            <a:prstGeom prst="roundRect">
              <a:avLst>
                <a:gd fmla="val 16667" name="adj"/>
              </a:avLst>
            </a:prstGeom>
            <a:solidFill>
              <a:srgbClr val="1E74D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54"/>
            <p:cNvSpPr txBox="1"/>
            <p:nvPr/>
          </p:nvSpPr>
          <p:spPr>
            <a:xfrm>
              <a:off x="31185" y="69419"/>
              <a:ext cx="3083700" cy="5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300" lIns="74300" spcFirstLastPara="1" rIns="74300" wrap="square" tIns="7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Play"/>
                <a:buNone/>
              </a:pPr>
              <a:r>
                <a:rPr b="1" lang="vi" sz="20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Retrieval</a:t>
              </a:r>
              <a:endParaRPr b="1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60" name="Google Shape;1460;p154"/>
            <p:cNvSpPr/>
            <p:nvPr/>
          </p:nvSpPr>
          <p:spPr>
            <a:xfrm>
              <a:off x="0" y="677054"/>
              <a:ext cx="3146100" cy="12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54"/>
            <p:cNvSpPr txBox="1"/>
            <p:nvPr/>
          </p:nvSpPr>
          <p:spPr>
            <a:xfrm>
              <a:off x="0" y="833221"/>
              <a:ext cx="3146100" cy="12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750" lIns="74900" spcFirstLastPara="1" rIns="138675" wrap="square" tIns="24750">
              <a:noAutofit/>
            </a:bodyPr>
            <a:lstStyle/>
            <a:p>
              <a:pPr indent="-171450" lvl="1" marL="1778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2567"/>
                </a:buClr>
                <a:buSzPts val="1500"/>
                <a:buFont typeface="Play"/>
                <a:buChar char="•"/>
              </a:pPr>
              <a:r>
                <a:rPr b="1" i="0" lang="vi" sz="1500" u="none" cap="none" strike="noStrik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Selecting relevant information from a large database of pre-existing text</a:t>
              </a:r>
              <a:endParaRPr b="1" i="0" sz="1500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62" name="Google Shape;1462;p154"/>
            <p:cNvSpPr/>
            <p:nvPr/>
          </p:nvSpPr>
          <p:spPr>
            <a:xfrm>
              <a:off x="0" y="2258581"/>
              <a:ext cx="3146100" cy="638700"/>
            </a:xfrm>
            <a:prstGeom prst="roundRect">
              <a:avLst>
                <a:gd fmla="val 16667" name="adj"/>
              </a:avLst>
            </a:prstGeom>
            <a:solidFill>
              <a:srgbClr val="1E74D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54"/>
            <p:cNvSpPr txBox="1"/>
            <p:nvPr/>
          </p:nvSpPr>
          <p:spPr>
            <a:xfrm>
              <a:off x="31185" y="2289766"/>
              <a:ext cx="3083700" cy="5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300" lIns="74300" spcFirstLastPara="1" rIns="74300" wrap="square" tIns="7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Play"/>
                <a:buNone/>
              </a:pPr>
              <a:r>
                <a:rPr b="1" lang="vi" sz="20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Generation</a:t>
              </a:r>
              <a:endParaRPr b="1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64" name="Google Shape;1464;p154"/>
            <p:cNvSpPr txBox="1"/>
            <p:nvPr/>
          </p:nvSpPr>
          <p:spPr>
            <a:xfrm>
              <a:off x="0" y="3001967"/>
              <a:ext cx="3146100" cy="6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750" lIns="74900" spcFirstLastPara="1" rIns="138675" wrap="square" tIns="24750">
              <a:noAutofit/>
            </a:bodyPr>
            <a:lstStyle/>
            <a:p>
              <a:pPr indent="-171450" lvl="1" marL="1778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2567"/>
                </a:buClr>
                <a:buSzPts val="1500"/>
                <a:buFont typeface="Play"/>
                <a:buChar char="•"/>
              </a:pPr>
              <a:r>
                <a:rPr b="1" i="0" lang="vi" sz="1500" u="none" cap="none" strike="noStrik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Generating new text based on the context</a:t>
              </a:r>
              <a:endParaRPr b="1" i="0" sz="1500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465" name="Google Shape;1465;p154"/>
          <p:cNvSpPr txBox="1"/>
          <p:nvPr/>
        </p:nvSpPr>
        <p:spPr>
          <a:xfrm>
            <a:off x="5311650" y="4586875"/>
            <a:ext cx="3546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Source: https://ai.facebook.com/blog/retrieval-augmented-generation-streamlining-the-creation-of-intelligent-natural-language-processing-models/</a:t>
            </a:r>
            <a:endParaRPr sz="800"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55"/>
          <p:cNvSpPr txBox="1"/>
          <p:nvPr>
            <p:ph type="title"/>
          </p:nvPr>
        </p:nvSpPr>
        <p:spPr>
          <a:xfrm>
            <a:off x="454494" y="921188"/>
            <a:ext cx="31944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 sz="2300">
                <a:solidFill>
                  <a:srgbClr val="082567"/>
                </a:solidFill>
              </a:rPr>
              <a:t>Question Answering</a:t>
            </a:r>
            <a:endParaRPr sz="2300">
              <a:solidFill>
                <a:srgbClr val="082567"/>
              </a:solidFill>
            </a:endParaRPr>
          </a:p>
        </p:txBody>
      </p:sp>
      <p:sp>
        <p:nvSpPr>
          <p:cNvPr id="1471" name="Google Shape;1471;p155"/>
          <p:cNvSpPr txBox="1"/>
          <p:nvPr>
            <p:ph idx="1" type="body"/>
          </p:nvPr>
        </p:nvSpPr>
        <p:spPr>
          <a:xfrm>
            <a:off x="462130" y="1456763"/>
            <a:ext cx="2776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</a:pPr>
            <a:r>
              <a:rPr lang="vi" sz="1400">
                <a:solidFill>
                  <a:srgbClr val="082567"/>
                </a:solidFill>
              </a:rPr>
              <a:t>WITH RETRIEVAL-AUGMENTED GENERATION</a:t>
            </a:r>
            <a:endParaRPr sz="1400">
              <a:solidFill>
                <a:srgbClr val="082567"/>
              </a:solidFill>
            </a:endParaRPr>
          </a:p>
        </p:txBody>
      </p:sp>
      <p:sp>
        <p:nvSpPr>
          <p:cNvPr id="1472" name="Google Shape;1472;p155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73" name="Google Shape;1473;p155"/>
          <p:cNvSpPr/>
          <p:nvPr/>
        </p:nvSpPr>
        <p:spPr>
          <a:xfrm>
            <a:off x="3648776" y="3227073"/>
            <a:ext cx="5270700" cy="1170600"/>
          </a:xfrm>
          <a:prstGeom prst="roundRect">
            <a:avLst>
              <a:gd fmla="val 16667" name="adj"/>
            </a:avLst>
          </a:prstGeom>
          <a:solidFill>
            <a:srgbClr val="48607F">
              <a:alpha val="49800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74" name="Google Shape;1474;p155"/>
          <p:cNvSpPr/>
          <p:nvPr/>
        </p:nvSpPr>
        <p:spPr>
          <a:xfrm>
            <a:off x="3561562" y="1158470"/>
            <a:ext cx="5270700" cy="1170600"/>
          </a:xfrm>
          <a:prstGeom prst="roundRect">
            <a:avLst>
              <a:gd fmla="val 16667" name="adj"/>
            </a:avLst>
          </a:prstGeom>
          <a:solidFill>
            <a:srgbClr val="48607F">
              <a:alpha val="49800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75" name="Google Shape;1475;p155"/>
          <p:cNvSpPr txBox="1"/>
          <p:nvPr/>
        </p:nvSpPr>
        <p:spPr>
          <a:xfrm>
            <a:off x="4361729" y="4039460"/>
            <a:ext cx="1033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Amazon Embeddings</a:t>
            </a:r>
            <a:endParaRPr sz="1100"/>
          </a:p>
        </p:txBody>
      </p:sp>
      <p:sp>
        <p:nvSpPr>
          <p:cNvPr id="1476" name="Google Shape;1476;p155"/>
          <p:cNvSpPr txBox="1"/>
          <p:nvPr/>
        </p:nvSpPr>
        <p:spPr>
          <a:xfrm>
            <a:off x="5855876" y="1839188"/>
            <a:ext cx="1130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Amazon Bedrock Foundation Model</a:t>
            </a:r>
            <a:endParaRPr sz="1100"/>
          </a:p>
        </p:txBody>
      </p:sp>
      <p:pic>
        <p:nvPicPr>
          <p:cNvPr id="1477" name="Google Shape;1477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940432" y="1518276"/>
            <a:ext cx="325578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55"/>
          <p:cNvSpPr txBox="1"/>
          <p:nvPr/>
        </p:nvSpPr>
        <p:spPr>
          <a:xfrm>
            <a:off x="4453199" y="1322313"/>
            <a:ext cx="142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11430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+ Context</a:t>
            </a:r>
            <a:endParaRPr sz="1100"/>
          </a:p>
        </p:txBody>
      </p:sp>
      <p:sp>
        <p:nvSpPr>
          <p:cNvPr id="1479" name="Google Shape;1479;p155"/>
          <p:cNvSpPr txBox="1"/>
          <p:nvPr/>
        </p:nvSpPr>
        <p:spPr>
          <a:xfrm>
            <a:off x="7933028" y="1737672"/>
            <a:ext cx="77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11430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sz="1100"/>
          </a:p>
        </p:txBody>
      </p:sp>
      <p:pic>
        <p:nvPicPr>
          <p:cNvPr descr="Document" id="1480" name="Google Shape;1480;p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8495" y="3510221"/>
            <a:ext cx="360909" cy="360909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155"/>
          <p:cNvSpPr txBox="1"/>
          <p:nvPr/>
        </p:nvSpPr>
        <p:spPr>
          <a:xfrm>
            <a:off x="5503572" y="4039460"/>
            <a:ext cx="102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 Store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FAQs, Wiki…</a:t>
            </a:r>
            <a:endParaRPr sz="1100"/>
          </a:p>
        </p:txBody>
      </p:sp>
      <p:sp>
        <p:nvSpPr>
          <p:cNvPr id="1482" name="Google Shape;1482;p155"/>
          <p:cNvSpPr/>
          <p:nvPr/>
        </p:nvSpPr>
        <p:spPr>
          <a:xfrm>
            <a:off x="4620199" y="3440974"/>
            <a:ext cx="922500" cy="505200"/>
          </a:xfrm>
          <a:prstGeom prst="can">
            <a:avLst>
              <a:gd fmla="val 25000" name="adj"/>
            </a:avLst>
          </a:prstGeom>
          <a:solidFill>
            <a:srgbClr val="73AAEA">
              <a:alpha val="31760"/>
            </a:srgbClr>
          </a:solidFill>
          <a:ln cap="flat" cmpd="sng" w="9525">
            <a:solidFill>
              <a:srgbClr val="73AAEA">
                <a:alpha val="243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Knowledge base </a:t>
            </a:r>
            <a:endParaRPr sz="1100"/>
          </a:p>
        </p:txBody>
      </p:sp>
      <p:cxnSp>
        <p:nvCxnSpPr>
          <p:cNvPr id="1483" name="Google Shape;1483;p155"/>
          <p:cNvCxnSpPr/>
          <p:nvPr/>
        </p:nvCxnSpPr>
        <p:spPr>
          <a:xfrm>
            <a:off x="4357549" y="1647380"/>
            <a:ext cx="1629000" cy="0"/>
          </a:xfrm>
          <a:prstGeom prst="straightConnector1">
            <a:avLst/>
          </a:pr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4" name="Google Shape;1484;p155"/>
          <p:cNvCxnSpPr/>
          <p:nvPr/>
        </p:nvCxnSpPr>
        <p:spPr>
          <a:xfrm>
            <a:off x="6874183" y="1635307"/>
            <a:ext cx="970200" cy="0"/>
          </a:xfrm>
          <a:prstGeom prst="straightConnector1">
            <a:avLst/>
          </a:pr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Newspaper" id="1485" name="Google Shape;1485;p1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3890" y="3440974"/>
            <a:ext cx="570231" cy="570231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55"/>
          <p:cNvSpPr/>
          <p:nvPr/>
        </p:nvSpPr>
        <p:spPr>
          <a:xfrm>
            <a:off x="3525291" y="951980"/>
            <a:ext cx="337200" cy="295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sz="1100"/>
          </a:p>
        </p:txBody>
      </p:sp>
      <p:pic>
        <p:nvPicPr>
          <p:cNvPr descr="Bullseye" id="1487" name="Google Shape;1487;p1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80913" y="1381386"/>
            <a:ext cx="446089" cy="446089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155"/>
          <p:cNvSpPr txBox="1"/>
          <p:nvPr/>
        </p:nvSpPr>
        <p:spPr>
          <a:xfrm>
            <a:off x="5063471" y="1902141"/>
            <a:ext cx="73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11430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sz="1100"/>
          </a:p>
        </p:txBody>
      </p:sp>
      <p:sp>
        <p:nvSpPr>
          <p:cNvPr id="1489" name="Google Shape;1489;p155"/>
          <p:cNvSpPr txBox="1"/>
          <p:nvPr/>
        </p:nvSpPr>
        <p:spPr>
          <a:xfrm>
            <a:off x="3827107" y="1848521"/>
            <a:ext cx="77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11430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100"/>
          </a:p>
        </p:txBody>
      </p:sp>
      <p:cxnSp>
        <p:nvCxnSpPr>
          <p:cNvPr id="1490" name="Google Shape;1490;p155"/>
          <p:cNvCxnSpPr/>
          <p:nvPr/>
        </p:nvCxnSpPr>
        <p:spPr>
          <a:xfrm rot="10800000">
            <a:off x="6874050" y="3698246"/>
            <a:ext cx="440400" cy="8400"/>
          </a:xfrm>
          <a:prstGeom prst="straightConnector1">
            <a:avLst/>
          </a:pr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1" name="Google Shape;1491;p155"/>
          <p:cNvCxnSpPr/>
          <p:nvPr/>
        </p:nvCxnSpPr>
        <p:spPr>
          <a:xfrm rot="10800000">
            <a:off x="5786975" y="3683886"/>
            <a:ext cx="293400" cy="0"/>
          </a:xfrm>
          <a:prstGeom prst="straightConnector1">
            <a:avLst/>
          </a:pr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2" name="Google Shape;1492;p155"/>
          <p:cNvCxnSpPr/>
          <p:nvPr/>
        </p:nvCxnSpPr>
        <p:spPr>
          <a:xfrm rot="10800000">
            <a:off x="7944322" y="3698282"/>
            <a:ext cx="373800" cy="0"/>
          </a:xfrm>
          <a:prstGeom prst="straightConnector1">
            <a:avLst/>
          </a:pr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93" name="Google Shape;1493;p155"/>
          <p:cNvSpPr/>
          <p:nvPr/>
        </p:nvSpPr>
        <p:spPr>
          <a:xfrm>
            <a:off x="3525290" y="3075276"/>
            <a:ext cx="337200" cy="295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100"/>
          </a:p>
        </p:txBody>
      </p:sp>
      <p:sp>
        <p:nvSpPr>
          <p:cNvPr id="1494" name="Google Shape;1494;p155"/>
          <p:cNvSpPr/>
          <p:nvPr/>
        </p:nvSpPr>
        <p:spPr>
          <a:xfrm>
            <a:off x="4436330" y="951981"/>
            <a:ext cx="1130100" cy="357330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34275" lIns="342900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55"/>
          <p:cNvSpPr/>
          <p:nvPr/>
        </p:nvSpPr>
        <p:spPr>
          <a:xfrm>
            <a:off x="5629215" y="923751"/>
            <a:ext cx="337200" cy="295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100"/>
          </a:p>
        </p:txBody>
      </p:sp>
      <p:sp>
        <p:nvSpPr>
          <p:cNvPr id="1496" name="Google Shape;1496;p155"/>
          <p:cNvSpPr txBox="1"/>
          <p:nvPr/>
        </p:nvSpPr>
        <p:spPr>
          <a:xfrm>
            <a:off x="6614048" y="4039460"/>
            <a:ext cx="588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Data</a:t>
            </a:r>
            <a:endParaRPr sz="1100"/>
          </a:p>
        </p:txBody>
      </p:sp>
      <p:sp>
        <p:nvSpPr>
          <p:cNvPr id="1497" name="Google Shape;1497;p155"/>
          <p:cNvSpPr txBox="1"/>
          <p:nvPr/>
        </p:nvSpPr>
        <p:spPr>
          <a:xfrm>
            <a:off x="3025145" y="4218355"/>
            <a:ext cx="87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 DB</a:t>
            </a:r>
            <a:endParaRPr sz="1100"/>
          </a:p>
        </p:txBody>
      </p:sp>
      <p:cxnSp>
        <p:nvCxnSpPr>
          <p:cNvPr id="1498" name="Google Shape;1498;p155"/>
          <p:cNvCxnSpPr/>
          <p:nvPr/>
        </p:nvCxnSpPr>
        <p:spPr>
          <a:xfrm rot="10800000">
            <a:off x="5063485" y="1710613"/>
            <a:ext cx="8700" cy="744300"/>
          </a:xfrm>
          <a:prstGeom prst="straightConnector1">
            <a:avLst/>
          </a:pr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9" name="Google Shape;1499;p155"/>
          <p:cNvCxnSpPr>
            <a:stCxn id="1482" idx="1"/>
          </p:cNvCxnSpPr>
          <p:nvPr/>
        </p:nvCxnSpPr>
        <p:spPr>
          <a:xfrm rot="10800000">
            <a:off x="5073049" y="2966374"/>
            <a:ext cx="8400" cy="474600"/>
          </a:xfrm>
          <a:prstGeom prst="straightConnector1">
            <a:avLst/>
          </a:pr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500" name="Google Shape;1500;p155"/>
          <p:cNvGrpSpPr/>
          <p:nvPr/>
        </p:nvGrpSpPr>
        <p:grpSpPr>
          <a:xfrm>
            <a:off x="6194099" y="3329623"/>
            <a:ext cx="618481" cy="616514"/>
            <a:chOff x="5311725" y="2343736"/>
            <a:chExt cx="1568554" cy="1563565"/>
          </a:xfrm>
        </p:grpSpPr>
        <p:sp>
          <p:nvSpPr>
            <p:cNvPr id="1501" name="Google Shape;1501;p155"/>
            <p:cNvSpPr/>
            <p:nvPr/>
          </p:nvSpPr>
          <p:spPr>
            <a:xfrm>
              <a:off x="5311725" y="2947123"/>
              <a:ext cx="38765" cy="374736"/>
            </a:xfrm>
            <a:custGeom>
              <a:rect b="b" l="l" r="r" t="t"/>
              <a:pathLst>
                <a:path extrusionOk="0" h="93334" w="9655">
                  <a:moveTo>
                    <a:pt x="4828" y="89473"/>
                  </a:moveTo>
                  <a:lnTo>
                    <a:pt x="4828" y="46989"/>
                  </a:lnTo>
                  <a:lnTo>
                    <a:pt x="4828" y="4828"/>
                  </a:lnTo>
                  <a:close/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02" name="Google Shape;1502;p155"/>
            <p:cNvSpPr/>
            <p:nvPr/>
          </p:nvSpPr>
          <p:spPr>
            <a:xfrm>
              <a:off x="5694173" y="2630570"/>
              <a:ext cx="219673" cy="516879"/>
            </a:xfrm>
            <a:custGeom>
              <a:rect b="b" l="l" r="r" t="t"/>
              <a:pathLst>
                <a:path extrusionOk="0" h="128737" w="54713">
                  <a:moveTo>
                    <a:pt x="4828" y="125841"/>
                  </a:moveTo>
                  <a:lnTo>
                    <a:pt x="4828" y="76277"/>
                  </a:lnTo>
                  <a:lnTo>
                    <a:pt x="52461" y="52461"/>
                  </a:ln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03" name="Google Shape;1503;p155"/>
            <p:cNvSpPr/>
            <p:nvPr/>
          </p:nvSpPr>
          <p:spPr>
            <a:xfrm>
              <a:off x="5502949" y="2821793"/>
              <a:ext cx="219673" cy="129219"/>
            </a:xfrm>
            <a:custGeom>
              <a:rect b="b" l="l" r="r" t="t"/>
              <a:pathLst>
                <a:path extrusionOk="0" h="32184" w="54713">
                  <a:moveTo>
                    <a:pt x="52461" y="28644"/>
                  </a:move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04" name="Google Shape;1504;p155"/>
            <p:cNvSpPr/>
            <p:nvPr/>
          </p:nvSpPr>
          <p:spPr>
            <a:xfrm>
              <a:off x="5694173" y="2458728"/>
              <a:ext cx="38765" cy="271362"/>
            </a:xfrm>
            <a:custGeom>
              <a:rect b="b" l="l" r="r" t="t"/>
              <a:pathLst>
                <a:path extrusionOk="0" h="67587" w="9655">
                  <a:moveTo>
                    <a:pt x="4828" y="63403"/>
                  </a:move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05" name="Google Shape;1505;p155"/>
            <p:cNvSpPr/>
            <p:nvPr/>
          </p:nvSpPr>
          <p:spPr>
            <a:xfrm>
              <a:off x="5311725" y="3010436"/>
              <a:ext cx="219673" cy="142139"/>
            </a:xfrm>
            <a:custGeom>
              <a:rect b="b" l="l" r="r" t="t"/>
              <a:pathLst>
                <a:path extrusionOk="0" h="35402" w="54713">
                  <a:moveTo>
                    <a:pt x="4828" y="31863"/>
                  </a:moveTo>
                  <a:lnTo>
                    <a:pt x="50530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06" name="Google Shape;1506;p155"/>
            <p:cNvSpPr/>
            <p:nvPr/>
          </p:nvSpPr>
          <p:spPr>
            <a:xfrm>
              <a:off x="5502949" y="3299855"/>
              <a:ext cx="219673" cy="155063"/>
            </a:xfrm>
            <a:custGeom>
              <a:rect b="b" l="l" r="r" t="t"/>
              <a:pathLst>
                <a:path extrusionOk="0" h="38621" w="54713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07" name="Google Shape;1507;p155"/>
            <p:cNvSpPr/>
            <p:nvPr/>
          </p:nvSpPr>
          <p:spPr>
            <a:xfrm>
              <a:off x="5677376" y="3661627"/>
              <a:ext cx="219673" cy="142139"/>
            </a:xfrm>
            <a:custGeom>
              <a:rect b="b" l="l" r="r" t="t"/>
              <a:pathLst>
                <a:path extrusionOk="0" h="35402" w="54713">
                  <a:moveTo>
                    <a:pt x="4828" y="31863"/>
                  </a:moveTo>
                  <a:lnTo>
                    <a:pt x="5085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08" name="Google Shape;1508;p155"/>
            <p:cNvSpPr/>
            <p:nvPr/>
          </p:nvSpPr>
          <p:spPr>
            <a:xfrm>
              <a:off x="5661872" y="3299855"/>
              <a:ext cx="452270" cy="258438"/>
            </a:xfrm>
            <a:custGeom>
              <a:rect b="b" l="l" r="r" t="t"/>
              <a:pathLst>
                <a:path extrusionOk="0" h="64368" w="112645">
                  <a:moveTo>
                    <a:pt x="4828" y="60507"/>
                  </a:moveTo>
                  <a:lnTo>
                    <a:pt x="108140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09" name="Google Shape;1509;p155"/>
            <p:cNvSpPr/>
            <p:nvPr/>
          </p:nvSpPr>
          <p:spPr>
            <a:xfrm>
              <a:off x="5502949" y="3108631"/>
              <a:ext cx="219673" cy="155063"/>
            </a:xfrm>
            <a:custGeom>
              <a:rect b="b" l="l" r="r" t="t"/>
              <a:pathLst>
                <a:path extrusionOk="0" h="38621" w="54713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10" name="Google Shape;1510;p155"/>
            <p:cNvSpPr/>
            <p:nvPr/>
          </p:nvSpPr>
          <p:spPr>
            <a:xfrm>
              <a:off x="5311725" y="2343736"/>
              <a:ext cx="801165" cy="1563565"/>
            </a:xfrm>
            <a:custGeom>
              <a:rect b="b" l="l" r="r" t="t"/>
              <a:pathLst>
                <a:path extrusionOk="0" h="389431" w="199543">
                  <a:moveTo>
                    <a:pt x="195360" y="36368"/>
                  </a:moveTo>
                  <a:lnTo>
                    <a:pt x="147727" y="4828"/>
                  </a:lnTo>
                  <a:lnTo>
                    <a:pt x="52461" y="60185"/>
                  </a:lnTo>
                  <a:lnTo>
                    <a:pt x="52461" y="123588"/>
                  </a:lnTo>
                  <a:lnTo>
                    <a:pt x="4828" y="147727"/>
                  </a:lnTo>
                  <a:lnTo>
                    <a:pt x="4828" y="197291"/>
                  </a:lnTo>
                  <a:lnTo>
                    <a:pt x="4828" y="242993"/>
                  </a:lnTo>
                  <a:lnTo>
                    <a:pt x="52461" y="274855"/>
                  </a:lnTo>
                  <a:lnTo>
                    <a:pt x="52461" y="330534"/>
                  </a:lnTo>
                  <a:lnTo>
                    <a:pt x="147727" y="385892"/>
                  </a:lnTo>
                  <a:lnTo>
                    <a:pt x="195360" y="360466"/>
                  </a:lnTo>
                  <a:lnTo>
                    <a:pt x="195360" y="195360"/>
                  </a:lnTo>
                  <a:lnTo>
                    <a:pt x="147727" y="171543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11" name="Google Shape;1511;p155"/>
            <p:cNvSpPr/>
            <p:nvPr/>
          </p:nvSpPr>
          <p:spPr>
            <a:xfrm>
              <a:off x="5694173" y="3108631"/>
              <a:ext cx="219673" cy="323051"/>
            </a:xfrm>
            <a:custGeom>
              <a:rect b="b" l="l" r="r" t="t"/>
              <a:pathLst>
                <a:path extrusionOk="0" h="80461" w="54713">
                  <a:moveTo>
                    <a:pt x="52461" y="76277"/>
                  </a:moveTo>
                  <a:lnTo>
                    <a:pt x="52461" y="36690"/>
                  </a:ln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12" name="Google Shape;1512;p155"/>
            <p:cNvSpPr/>
            <p:nvPr/>
          </p:nvSpPr>
          <p:spPr>
            <a:xfrm>
              <a:off x="6841514" y="2947123"/>
              <a:ext cx="38765" cy="374736"/>
            </a:xfrm>
            <a:custGeom>
              <a:rect b="b" l="l" r="r" t="t"/>
              <a:pathLst>
                <a:path extrusionOk="0" h="93334" w="9655">
                  <a:moveTo>
                    <a:pt x="4828" y="4828"/>
                  </a:moveTo>
                  <a:lnTo>
                    <a:pt x="4828" y="46989"/>
                  </a:lnTo>
                  <a:lnTo>
                    <a:pt x="4828" y="89473"/>
                  </a:lnTo>
                  <a:close/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13" name="Google Shape;1513;p155"/>
            <p:cNvSpPr/>
            <p:nvPr/>
          </p:nvSpPr>
          <p:spPr>
            <a:xfrm>
              <a:off x="6650291" y="3204241"/>
              <a:ext cx="219673" cy="129219"/>
            </a:xfrm>
            <a:custGeom>
              <a:rect b="b" l="l" r="r" t="t"/>
              <a:pathLst>
                <a:path extrusionOk="0" h="32184" w="54713">
                  <a:moveTo>
                    <a:pt x="4828" y="4828"/>
                  </a:moveTo>
                  <a:lnTo>
                    <a:pt x="52461" y="28644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14" name="Google Shape;1514;p155"/>
            <p:cNvSpPr/>
            <p:nvPr/>
          </p:nvSpPr>
          <p:spPr>
            <a:xfrm>
              <a:off x="6523669" y="2693883"/>
              <a:ext cx="155063" cy="38765"/>
            </a:xfrm>
            <a:custGeom>
              <a:rect b="b" l="l" r="r" t="t"/>
              <a:pathLst>
                <a:path extrusionOk="0" h="9655" w="38621">
                  <a:moveTo>
                    <a:pt x="36368" y="4828"/>
                  </a:move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15" name="Google Shape;1515;p155"/>
            <p:cNvSpPr/>
            <p:nvPr/>
          </p:nvSpPr>
          <p:spPr>
            <a:xfrm>
              <a:off x="6076620" y="3555680"/>
              <a:ext cx="219673" cy="38765"/>
            </a:xfrm>
            <a:custGeom>
              <a:rect b="b" l="l" r="r" t="t"/>
              <a:pathLst>
                <a:path extrusionOk="0" h="9655" w="54713">
                  <a:moveTo>
                    <a:pt x="4828" y="4828"/>
                  </a:move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16" name="Google Shape;1516;p155"/>
            <p:cNvSpPr/>
            <p:nvPr/>
          </p:nvSpPr>
          <p:spPr>
            <a:xfrm>
              <a:off x="6395754" y="2630570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17" name="Google Shape;1517;p155"/>
            <p:cNvSpPr/>
            <p:nvPr/>
          </p:nvSpPr>
          <p:spPr>
            <a:xfrm>
              <a:off x="6523669" y="3108631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18" name="Google Shape;1518;p155"/>
            <p:cNvSpPr/>
            <p:nvPr/>
          </p:nvSpPr>
          <p:spPr>
            <a:xfrm>
              <a:off x="6267844" y="2949708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19" name="Google Shape;1519;p155"/>
            <p:cNvSpPr/>
            <p:nvPr/>
          </p:nvSpPr>
          <p:spPr>
            <a:xfrm>
              <a:off x="6267844" y="3492371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20" name="Google Shape;1520;p155"/>
            <p:cNvSpPr/>
            <p:nvPr/>
          </p:nvSpPr>
          <p:spPr>
            <a:xfrm>
              <a:off x="6076620" y="2343736"/>
              <a:ext cx="801165" cy="1563565"/>
            </a:xfrm>
            <a:custGeom>
              <a:rect b="b" l="l" r="r" t="t"/>
              <a:pathLst>
                <a:path extrusionOk="0" h="389431" w="199543">
                  <a:moveTo>
                    <a:pt x="52461" y="163497"/>
                  </a:moveTo>
                  <a:lnTo>
                    <a:pt x="4828" y="131956"/>
                  </a:lnTo>
                  <a:lnTo>
                    <a:pt x="4828" y="36368"/>
                  </a:lnTo>
                  <a:lnTo>
                    <a:pt x="52461" y="4828"/>
                  </a:lnTo>
                  <a:lnTo>
                    <a:pt x="147727" y="61794"/>
                  </a:lnTo>
                  <a:lnTo>
                    <a:pt x="147727" y="123588"/>
                  </a:lnTo>
                  <a:lnTo>
                    <a:pt x="195360" y="150623"/>
                  </a:lnTo>
                  <a:lnTo>
                    <a:pt x="195360" y="197291"/>
                  </a:lnTo>
                  <a:lnTo>
                    <a:pt x="195360" y="242993"/>
                  </a:lnTo>
                  <a:lnTo>
                    <a:pt x="147727" y="274855"/>
                  </a:lnTo>
                  <a:lnTo>
                    <a:pt x="147727" y="330534"/>
                  </a:lnTo>
                  <a:lnTo>
                    <a:pt x="52461" y="385892"/>
                  </a:lnTo>
                  <a:lnTo>
                    <a:pt x="4828" y="362075"/>
                  </a:lnTo>
                  <a:lnTo>
                    <a:pt x="4828" y="197934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521" name="Google Shape;1521;p155"/>
          <p:cNvGrpSpPr/>
          <p:nvPr/>
        </p:nvGrpSpPr>
        <p:grpSpPr>
          <a:xfrm>
            <a:off x="4866842" y="2514315"/>
            <a:ext cx="392923" cy="391673"/>
            <a:chOff x="5311725" y="2343736"/>
            <a:chExt cx="1568554" cy="1563565"/>
          </a:xfrm>
        </p:grpSpPr>
        <p:sp>
          <p:nvSpPr>
            <p:cNvPr id="1522" name="Google Shape;1522;p155"/>
            <p:cNvSpPr/>
            <p:nvPr/>
          </p:nvSpPr>
          <p:spPr>
            <a:xfrm>
              <a:off x="5311725" y="2947123"/>
              <a:ext cx="38765" cy="374736"/>
            </a:xfrm>
            <a:custGeom>
              <a:rect b="b" l="l" r="r" t="t"/>
              <a:pathLst>
                <a:path extrusionOk="0" h="93334" w="9655">
                  <a:moveTo>
                    <a:pt x="4828" y="89473"/>
                  </a:moveTo>
                  <a:lnTo>
                    <a:pt x="4828" y="46989"/>
                  </a:lnTo>
                  <a:lnTo>
                    <a:pt x="4828" y="4828"/>
                  </a:lnTo>
                  <a:close/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23" name="Google Shape;1523;p155"/>
            <p:cNvSpPr/>
            <p:nvPr/>
          </p:nvSpPr>
          <p:spPr>
            <a:xfrm>
              <a:off x="5694173" y="2630570"/>
              <a:ext cx="219673" cy="516879"/>
            </a:xfrm>
            <a:custGeom>
              <a:rect b="b" l="l" r="r" t="t"/>
              <a:pathLst>
                <a:path extrusionOk="0" h="128737" w="54713">
                  <a:moveTo>
                    <a:pt x="4828" y="125841"/>
                  </a:moveTo>
                  <a:lnTo>
                    <a:pt x="4828" y="76277"/>
                  </a:lnTo>
                  <a:lnTo>
                    <a:pt x="52461" y="52461"/>
                  </a:ln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24" name="Google Shape;1524;p155"/>
            <p:cNvSpPr/>
            <p:nvPr/>
          </p:nvSpPr>
          <p:spPr>
            <a:xfrm>
              <a:off x="5502949" y="2821793"/>
              <a:ext cx="219673" cy="129219"/>
            </a:xfrm>
            <a:custGeom>
              <a:rect b="b" l="l" r="r" t="t"/>
              <a:pathLst>
                <a:path extrusionOk="0" h="32184" w="54713">
                  <a:moveTo>
                    <a:pt x="52461" y="28644"/>
                  </a:move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25" name="Google Shape;1525;p155"/>
            <p:cNvSpPr/>
            <p:nvPr/>
          </p:nvSpPr>
          <p:spPr>
            <a:xfrm>
              <a:off x="5694173" y="2458728"/>
              <a:ext cx="38765" cy="271362"/>
            </a:xfrm>
            <a:custGeom>
              <a:rect b="b" l="l" r="r" t="t"/>
              <a:pathLst>
                <a:path extrusionOk="0" h="67587" w="9655">
                  <a:moveTo>
                    <a:pt x="4828" y="63403"/>
                  </a:move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26" name="Google Shape;1526;p155"/>
            <p:cNvSpPr/>
            <p:nvPr/>
          </p:nvSpPr>
          <p:spPr>
            <a:xfrm>
              <a:off x="5311725" y="3010436"/>
              <a:ext cx="219673" cy="142139"/>
            </a:xfrm>
            <a:custGeom>
              <a:rect b="b" l="l" r="r" t="t"/>
              <a:pathLst>
                <a:path extrusionOk="0" h="35402" w="54713">
                  <a:moveTo>
                    <a:pt x="4828" y="31863"/>
                  </a:moveTo>
                  <a:lnTo>
                    <a:pt x="50530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27" name="Google Shape;1527;p155"/>
            <p:cNvSpPr/>
            <p:nvPr/>
          </p:nvSpPr>
          <p:spPr>
            <a:xfrm>
              <a:off x="5502949" y="3299855"/>
              <a:ext cx="219673" cy="155063"/>
            </a:xfrm>
            <a:custGeom>
              <a:rect b="b" l="l" r="r" t="t"/>
              <a:pathLst>
                <a:path extrusionOk="0" h="38621" w="54713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28" name="Google Shape;1528;p155"/>
            <p:cNvSpPr/>
            <p:nvPr/>
          </p:nvSpPr>
          <p:spPr>
            <a:xfrm>
              <a:off x="5677376" y="3661627"/>
              <a:ext cx="219673" cy="142139"/>
            </a:xfrm>
            <a:custGeom>
              <a:rect b="b" l="l" r="r" t="t"/>
              <a:pathLst>
                <a:path extrusionOk="0" h="35402" w="54713">
                  <a:moveTo>
                    <a:pt x="4828" y="31863"/>
                  </a:moveTo>
                  <a:lnTo>
                    <a:pt x="5085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29" name="Google Shape;1529;p155"/>
            <p:cNvSpPr/>
            <p:nvPr/>
          </p:nvSpPr>
          <p:spPr>
            <a:xfrm>
              <a:off x="5661872" y="3299855"/>
              <a:ext cx="452270" cy="258438"/>
            </a:xfrm>
            <a:custGeom>
              <a:rect b="b" l="l" r="r" t="t"/>
              <a:pathLst>
                <a:path extrusionOk="0" h="64368" w="112645">
                  <a:moveTo>
                    <a:pt x="4828" y="60507"/>
                  </a:moveTo>
                  <a:lnTo>
                    <a:pt x="108140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30" name="Google Shape;1530;p155"/>
            <p:cNvSpPr/>
            <p:nvPr/>
          </p:nvSpPr>
          <p:spPr>
            <a:xfrm>
              <a:off x="5502949" y="3108631"/>
              <a:ext cx="219673" cy="155063"/>
            </a:xfrm>
            <a:custGeom>
              <a:rect b="b" l="l" r="r" t="t"/>
              <a:pathLst>
                <a:path extrusionOk="0" h="38621" w="54713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31" name="Google Shape;1531;p155"/>
            <p:cNvSpPr/>
            <p:nvPr/>
          </p:nvSpPr>
          <p:spPr>
            <a:xfrm>
              <a:off x="5311725" y="2343736"/>
              <a:ext cx="801165" cy="1563565"/>
            </a:xfrm>
            <a:custGeom>
              <a:rect b="b" l="l" r="r" t="t"/>
              <a:pathLst>
                <a:path extrusionOk="0" h="389431" w="199543">
                  <a:moveTo>
                    <a:pt x="195360" y="36368"/>
                  </a:moveTo>
                  <a:lnTo>
                    <a:pt x="147727" y="4828"/>
                  </a:lnTo>
                  <a:lnTo>
                    <a:pt x="52461" y="60185"/>
                  </a:lnTo>
                  <a:lnTo>
                    <a:pt x="52461" y="123588"/>
                  </a:lnTo>
                  <a:lnTo>
                    <a:pt x="4828" y="147727"/>
                  </a:lnTo>
                  <a:lnTo>
                    <a:pt x="4828" y="197291"/>
                  </a:lnTo>
                  <a:lnTo>
                    <a:pt x="4828" y="242993"/>
                  </a:lnTo>
                  <a:lnTo>
                    <a:pt x="52461" y="274855"/>
                  </a:lnTo>
                  <a:lnTo>
                    <a:pt x="52461" y="330534"/>
                  </a:lnTo>
                  <a:lnTo>
                    <a:pt x="147727" y="385892"/>
                  </a:lnTo>
                  <a:lnTo>
                    <a:pt x="195360" y="360466"/>
                  </a:lnTo>
                  <a:lnTo>
                    <a:pt x="195360" y="195360"/>
                  </a:lnTo>
                  <a:lnTo>
                    <a:pt x="147727" y="171543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32" name="Google Shape;1532;p155"/>
            <p:cNvSpPr/>
            <p:nvPr/>
          </p:nvSpPr>
          <p:spPr>
            <a:xfrm>
              <a:off x="5694173" y="3108631"/>
              <a:ext cx="219673" cy="323051"/>
            </a:xfrm>
            <a:custGeom>
              <a:rect b="b" l="l" r="r" t="t"/>
              <a:pathLst>
                <a:path extrusionOk="0" h="80461" w="54713">
                  <a:moveTo>
                    <a:pt x="52461" y="76277"/>
                  </a:moveTo>
                  <a:lnTo>
                    <a:pt x="52461" y="36690"/>
                  </a:ln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33" name="Google Shape;1533;p155"/>
            <p:cNvSpPr/>
            <p:nvPr/>
          </p:nvSpPr>
          <p:spPr>
            <a:xfrm>
              <a:off x="6841514" y="2947123"/>
              <a:ext cx="38765" cy="374736"/>
            </a:xfrm>
            <a:custGeom>
              <a:rect b="b" l="l" r="r" t="t"/>
              <a:pathLst>
                <a:path extrusionOk="0" h="93334" w="9655">
                  <a:moveTo>
                    <a:pt x="4828" y="4828"/>
                  </a:moveTo>
                  <a:lnTo>
                    <a:pt x="4828" y="46989"/>
                  </a:lnTo>
                  <a:lnTo>
                    <a:pt x="4828" y="89473"/>
                  </a:lnTo>
                  <a:close/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34" name="Google Shape;1534;p155"/>
            <p:cNvSpPr/>
            <p:nvPr/>
          </p:nvSpPr>
          <p:spPr>
            <a:xfrm>
              <a:off x="6650291" y="3204241"/>
              <a:ext cx="219673" cy="129219"/>
            </a:xfrm>
            <a:custGeom>
              <a:rect b="b" l="l" r="r" t="t"/>
              <a:pathLst>
                <a:path extrusionOk="0" h="32184" w="54713">
                  <a:moveTo>
                    <a:pt x="4828" y="4828"/>
                  </a:moveTo>
                  <a:lnTo>
                    <a:pt x="52461" y="28644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35" name="Google Shape;1535;p155"/>
            <p:cNvSpPr/>
            <p:nvPr/>
          </p:nvSpPr>
          <p:spPr>
            <a:xfrm>
              <a:off x="6523669" y="2693883"/>
              <a:ext cx="155063" cy="38765"/>
            </a:xfrm>
            <a:custGeom>
              <a:rect b="b" l="l" r="r" t="t"/>
              <a:pathLst>
                <a:path extrusionOk="0" h="9655" w="38621">
                  <a:moveTo>
                    <a:pt x="36368" y="4828"/>
                  </a:move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36" name="Google Shape;1536;p155"/>
            <p:cNvSpPr/>
            <p:nvPr/>
          </p:nvSpPr>
          <p:spPr>
            <a:xfrm>
              <a:off x="6076620" y="3555680"/>
              <a:ext cx="219673" cy="38765"/>
            </a:xfrm>
            <a:custGeom>
              <a:rect b="b" l="l" r="r" t="t"/>
              <a:pathLst>
                <a:path extrusionOk="0" h="9655" w="54713">
                  <a:moveTo>
                    <a:pt x="4828" y="4828"/>
                  </a:move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37" name="Google Shape;1537;p155"/>
            <p:cNvSpPr/>
            <p:nvPr/>
          </p:nvSpPr>
          <p:spPr>
            <a:xfrm>
              <a:off x="6395754" y="2630570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38" name="Google Shape;1538;p155"/>
            <p:cNvSpPr/>
            <p:nvPr/>
          </p:nvSpPr>
          <p:spPr>
            <a:xfrm>
              <a:off x="6523669" y="3108631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39" name="Google Shape;1539;p155"/>
            <p:cNvSpPr/>
            <p:nvPr/>
          </p:nvSpPr>
          <p:spPr>
            <a:xfrm>
              <a:off x="6267844" y="2949708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40" name="Google Shape;1540;p155"/>
            <p:cNvSpPr/>
            <p:nvPr/>
          </p:nvSpPr>
          <p:spPr>
            <a:xfrm>
              <a:off x="6267844" y="3492371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41" name="Google Shape;1541;p155"/>
            <p:cNvSpPr/>
            <p:nvPr/>
          </p:nvSpPr>
          <p:spPr>
            <a:xfrm>
              <a:off x="6076620" y="2343736"/>
              <a:ext cx="801165" cy="1563565"/>
            </a:xfrm>
            <a:custGeom>
              <a:rect b="b" l="l" r="r" t="t"/>
              <a:pathLst>
                <a:path extrusionOk="0" h="389431" w="199543">
                  <a:moveTo>
                    <a:pt x="52461" y="163497"/>
                  </a:moveTo>
                  <a:lnTo>
                    <a:pt x="4828" y="131956"/>
                  </a:lnTo>
                  <a:lnTo>
                    <a:pt x="4828" y="36368"/>
                  </a:lnTo>
                  <a:lnTo>
                    <a:pt x="52461" y="4828"/>
                  </a:lnTo>
                  <a:lnTo>
                    <a:pt x="147727" y="61794"/>
                  </a:lnTo>
                  <a:lnTo>
                    <a:pt x="147727" y="123588"/>
                  </a:lnTo>
                  <a:lnTo>
                    <a:pt x="195360" y="150623"/>
                  </a:lnTo>
                  <a:lnTo>
                    <a:pt x="195360" y="197291"/>
                  </a:lnTo>
                  <a:lnTo>
                    <a:pt x="195360" y="242993"/>
                  </a:lnTo>
                  <a:lnTo>
                    <a:pt x="147727" y="274855"/>
                  </a:lnTo>
                  <a:lnTo>
                    <a:pt x="147727" y="330534"/>
                  </a:lnTo>
                  <a:lnTo>
                    <a:pt x="52461" y="385892"/>
                  </a:lnTo>
                  <a:lnTo>
                    <a:pt x="4828" y="362075"/>
                  </a:lnTo>
                  <a:lnTo>
                    <a:pt x="4828" y="197934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542" name="Google Shape;1542;p155"/>
          <p:cNvGrpSpPr/>
          <p:nvPr/>
        </p:nvGrpSpPr>
        <p:grpSpPr>
          <a:xfrm>
            <a:off x="6145029" y="1327833"/>
            <a:ext cx="495192" cy="493618"/>
            <a:chOff x="5311725" y="2343736"/>
            <a:chExt cx="1568554" cy="1563565"/>
          </a:xfrm>
        </p:grpSpPr>
        <p:sp>
          <p:nvSpPr>
            <p:cNvPr id="1543" name="Google Shape;1543;p155"/>
            <p:cNvSpPr/>
            <p:nvPr/>
          </p:nvSpPr>
          <p:spPr>
            <a:xfrm>
              <a:off x="5311725" y="2947123"/>
              <a:ext cx="38765" cy="374736"/>
            </a:xfrm>
            <a:custGeom>
              <a:rect b="b" l="l" r="r" t="t"/>
              <a:pathLst>
                <a:path extrusionOk="0" h="93334" w="9655">
                  <a:moveTo>
                    <a:pt x="4828" y="89473"/>
                  </a:moveTo>
                  <a:lnTo>
                    <a:pt x="4828" y="46989"/>
                  </a:lnTo>
                  <a:lnTo>
                    <a:pt x="4828" y="4828"/>
                  </a:lnTo>
                  <a:close/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44" name="Google Shape;1544;p155"/>
            <p:cNvSpPr/>
            <p:nvPr/>
          </p:nvSpPr>
          <p:spPr>
            <a:xfrm>
              <a:off x="5694173" y="2630570"/>
              <a:ext cx="219673" cy="516879"/>
            </a:xfrm>
            <a:custGeom>
              <a:rect b="b" l="l" r="r" t="t"/>
              <a:pathLst>
                <a:path extrusionOk="0" h="128737" w="54713">
                  <a:moveTo>
                    <a:pt x="4828" y="125841"/>
                  </a:moveTo>
                  <a:lnTo>
                    <a:pt x="4828" y="76277"/>
                  </a:lnTo>
                  <a:lnTo>
                    <a:pt x="52461" y="52461"/>
                  </a:ln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45" name="Google Shape;1545;p155"/>
            <p:cNvSpPr/>
            <p:nvPr/>
          </p:nvSpPr>
          <p:spPr>
            <a:xfrm>
              <a:off x="5502949" y="2821793"/>
              <a:ext cx="219673" cy="129219"/>
            </a:xfrm>
            <a:custGeom>
              <a:rect b="b" l="l" r="r" t="t"/>
              <a:pathLst>
                <a:path extrusionOk="0" h="32184" w="54713">
                  <a:moveTo>
                    <a:pt x="52461" y="28644"/>
                  </a:move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46" name="Google Shape;1546;p155"/>
            <p:cNvSpPr/>
            <p:nvPr/>
          </p:nvSpPr>
          <p:spPr>
            <a:xfrm>
              <a:off x="5694173" y="2458728"/>
              <a:ext cx="38765" cy="271362"/>
            </a:xfrm>
            <a:custGeom>
              <a:rect b="b" l="l" r="r" t="t"/>
              <a:pathLst>
                <a:path extrusionOk="0" h="67587" w="9655">
                  <a:moveTo>
                    <a:pt x="4828" y="63403"/>
                  </a:move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47" name="Google Shape;1547;p155"/>
            <p:cNvSpPr/>
            <p:nvPr/>
          </p:nvSpPr>
          <p:spPr>
            <a:xfrm>
              <a:off x="5311725" y="3010436"/>
              <a:ext cx="219673" cy="142139"/>
            </a:xfrm>
            <a:custGeom>
              <a:rect b="b" l="l" r="r" t="t"/>
              <a:pathLst>
                <a:path extrusionOk="0" h="35402" w="54713">
                  <a:moveTo>
                    <a:pt x="4828" y="31863"/>
                  </a:moveTo>
                  <a:lnTo>
                    <a:pt x="50530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48" name="Google Shape;1548;p155"/>
            <p:cNvSpPr/>
            <p:nvPr/>
          </p:nvSpPr>
          <p:spPr>
            <a:xfrm>
              <a:off x="5502949" y="3299855"/>
              <a:ext cx="219673" cy="155063"/>
            </a:xfrm>
            <a:custGeom>
              <a:rect b="b" l="l" r="r" t="t"/>
              <a:pathLst>
                <a:path extrusionOk="0" h="38621" w="54713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49" name="Google Shape;1549;p155"/>
            <p:cNvSpPr/>
            <p:nvPr/>
          </p:nvSpPr>
          <p:spPr>
            <a:xfrm>
              <a:off x="5677376" y="3661627"/>
              <a:ext cx="219673" cy="142139"/>
            </a:xfrm>
            <a:custGeom>
              <a:rect b="b" l="l" r="r" t="t"/>
              <a:pathLst>
                <a:path extrusionOk="0" h="35402" w="54713">
                  <a:moveTo>
                    <a:pt x="4828" y="31863"/>
                  </a:moveTo>
                  <a:lnTo>
                    <a:pt x="5085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50" name="Google Shape;1550;p155"/>
            <p:cNvSpPr/>
            <p:nvPr/>
          </p:nvSpPr>
          <p:spPr>
            <a:xfrm>
              <a:off x="5661872" y="3299855"/>
              <a:ext cx="452270" cy="258438"/>
            </a:xfrm>
            <a:custGeom>
              <a:rect b="b" l="l" r="r" t="t"/>
              <a:pathLst>
                <a:path extrusionOk="0" h="64368" w="112645">
                  <a:moveTo>
                    <a:pt x="4828" y="60507"/>
                  </a:moveTo>
                  <a:lnTo>
                    <a:pt x="108140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51" name="Google Shape;1551;p155"/>
            <p:cNvSpPr/>
            <p:nvPr/>
          </p:nvSpPr>
          <p:spPr>
            <a:xfrm>
              <a:off x="5502949" y="3108631"/>
              <a:ext cx="219673" cy="155063"/>
            </a:xfrm>
            <a:custGeom>
              <a:rect b="b" l="l" r="r" t="t"/>
              <a:pathLst>
                <a:path extrusionOk="0" h="38621" w="54713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52" name="Google Shape;1552;p155"/>
            <p:cNvSpPr/>
            <p:nvPr/>
          </p:nvSpPr>
          <p:spPr>
            <a:xfrm>
              <a:off x="5311725" y="2343736"/>
              <a:ext cx="801165" cy="1563565"/>
            </a:xfrm>
            <a:custGeom>
              <a:rect b="b" l="l" r="r" t="t"/>
              <a:pathLst>
                <a:path extrusionOk="0" h="389431" w="199543">
                  <a:moveTo>
                    <a:pt x="195360" y="36368"/>
                  </a:moveTo>
                  <a:lnTo>
                    <a:pt x="147727" y="4828"/>
                  </a:lnTo>
                  <a:lnTo>
                    <a:pt x="52461" y="60185"/>
                  </a:lnTo>
                  <a:lnTo>
                    <a:pt x="52461" y="123588"/>
                  </a:lnTo>
                  <a:lnTo>
                    <a:pt x="4828" y="147727"/>
                  </a:lnTo>
                  <a:lnTo>
                    <a:pt x="4828" y="197291"/>
                  </a:lnTo>
                  <a:lnTo>
                    <a:pt x="4828" y="242993"/>
                  </a:lnTo>
                  <a:lnTo>
                    <a:pt x="52461" y="274855"/>
                  </a:lnTo>
                  <a:lnTo>
                    <a:pt x="52461" y="330534"/>
                  </a:lnTo>
                  <a:lnTo>
                    <a:pt x="147727" y="385892"/>
                  </a:lnTo>
                  <a:lnTo>
                    <a:pt x="195360" y="360466"/>
                  </a:lnTo>
                  <a:lnTo>
                    <a:pt x="195360" y="195360"/>
                  </a:lnTo>
                  <a:lnTo>
                    <a:pt x="147727" y="171543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53" name="Google Shape;1553;p155"/>
            <p:cNvSpPr/>
            <p:nvPr/>
          </p:nvSpPr>
          <p:spPr>
            <a:xfrm>
              <a:off x="5694173" y="3108631"/>
              <a:ext cx="219673" cy="323051"/>
            </a:xfrm>
            <a:custGeom>
              <a:rect b="b" l="l" r="r" t="t"/>
              <a:pathLst>
                <a:path extrusionOk="0" h="80461" w="54713">
                  <a:moveTo>
                    <a:pt x="52461" y="76277"/>
                  </a:moveTo>
                  <a:lnTo>
                    <a:pt x="52461" y="36690"/>
                  </a:ln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54" name="Google Shape;1554;p155"/>
            <p:cNvSpPr/>
            <p:nvPr/>
          </p:nvSpPr>
          <p:spPr>
            <a:xfrm>
              <a:off x="6841514" y="2947123"/>
              <a:ext cx="38765" cy="374736"/>
            </a:xfrm>
            <a:custGeom>
              <a:rect b="b" l="l" r="r" t="t"/>
              <a:pathLst>
                <a:path extrusionOk="0" h="93334" w="9655">
                  <a:moveTo>
                    <a:pt x="4828" y="4828"/>
                  </a:moveTo>
                  <a:lnTo>
                    <a:pt x="4828" y="46989"/>
                  </a:lnTo>
                  <a:lnTo>
                    <a:pt x="4828" y="89473"/>
                  </a:lnTo>
                  <a:close/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55" name="Google Shape;1555;p155"/>
            <p:cNvSpPr/>
            <p:nvPr/>
          </p:nvSpPr>
          <p:spPr>
            <a:xfrm>
              <a:off x="6650291" y="3204241"/>
              <a:ext cx="219673" cy="129219"/>
            </a:xfrm>
            <a:custGeom>
              <a:rect b="b" l="l" r="r" t="t"/>
              <a:pathLst>
                <a:path extrusionOk="0" h="32184" w="54713">
                  <a:moveTo>
                    <a:pt x="4828" y="4828"/>
                  </a:moveTo>
                  <a:lnTo>
                    <a:pt x="52461" y="28644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56" name="Google Shape;1556;p155"/>
            <p:cNvSpPr/>
            <p:nvPr/>
          </p:nvSpPr>
          <p:spPr>
            <a:xfrm>
              <a:off x="6523669" y="2693883"/>
              <a:ext cx="155063" cy="38765"/>
            </a:xfrm>
            <a:custGeom>
              <a:rect b="b" l="l" r="r" t="t"/>
              <a:pathLst>
                <a:path extrusionOk="0" h="9655" w="38621">
                  <a:moveTo>
                    <a:pt x="36368" y="4828"/>
                  </a:moveTo>
                  <a:lnTo>
                    <a:pt x="4828" y="4828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57" name="Google Shape;1557;p155"/>
            <p:cNvSpPr/>
            <p:nvPr/>
          </p:nvSpPr>
          <p:spPr>
            <a:xfrm>
              <a:off x="6076620" y="3555680"/>
              <a:ext cx="219673" cy="38765"/>
            </a:xfrm>
            <a:custGeom>
              <a:rect b="b" l="l" r="r" t="t"/>
              <a:pathLst>
                <a:path extrusionOk="0" h="9655" w="54713">
                  <a:moveTo>
                    <a:pt x="4828" y="4828"/>
                  </a:moveTo>
                  <a:lnTo>
                    <a:pt x="52461" y="4828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58" name="Google Shape;1558;p155"/>
            <p:cNvSpPr/>
            <p:nvPr/>
          </p:nvSpPr>
          <p:spPr>
            <a:xfrm>
              <a:off x="6395754" y="2630570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59" name="Google Shape;1559;p155"/>
            <p:cNvSpPr/>
            <p:nvPr/>
          </p:nvSpPr>
          <p:spPr>
            <a:xfrm>
              <a:off x="6523669" y="3108631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60" name="Google Shape;1560;p155"/>
            <p:cNvSpPr/>
            <p:nvPr/>
          </p:nvSpPr>
          <p:spPr>
            <a:xfrm>
              <a:off x="6267844" y="2949708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61" name="Google Shape;1561;p155"/>
            <p:cNvSpPr/>
            <p:nvPr/>
          </p:nvSpPr>
          <p:spPr>
            <a:xfrm>
              <a:off x="6267844" y="3492371"/>
              <a:ext cx="155063" cy="155063"/>
            </a:xfrm>
            <a:custGeom>
              <a:rect b="b" l="l" r="r" t="t"/>
              <a:pathLst>
                <a:path extrusionOk="0" h="38621" w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62" name="Google Shape;1562;p155"/>
            <p:cNvSpPr/>
            <p:nvPr/>
          </p:nvSpPr>
          <p:spPr>
            <a:xfrm>
              <a:off x="6076620" y="2343736"/>
              <a:ext cx="801165" cy="1563565"/>
            </a:xfrm>
            <a:custGeom>
              <a:rect b="b" l="l" r="r" t="t"/>
              <a:pathLst>
                <a:path extrusionOk="0" h="389431" w="199543">
                  <a:moveTo>
                    <a:pt x="52461" y="163497"/>
                  </a:moveTo>
                  <a:lnTo>
                    <a:pt x="4828" y="131956"/>
                  </a:lnTo>
                  <a:lnTo>
                    <a:pt x="4828" y="36368"/>
                  </a:lnTo>
                  <a:lnTo>
                    <a:pt x="52461" y="4828"/>
                  </a:lnTo>
                  <a:lnTo>
                    <a:pt x="147727" y="61794"/>
                  </a:lnTo>
                  <a:lnTo>
                    <a:pt x="147727" y="123588"/>
                  </a:lnTo>
                  <a:lnTo>
                    <a:pt x="195360" y="150623"/>
                  </a:lnTo>
                  <a:lnTo>
                    <a:pt x="195360" y="197291"/>
                  </a:lnTo>
                  <a:lnTo>
                    <a:pt x="195360" y="242993"/>
                  </a:lnTo>
                  <a:lnTo>
                    <a:pt x="147727" y="274855"/>
                  </a:lnTo>
                  <a:lnTo>
                    <a:pt x="147727" y="330534"/>
                  </a:lnTo>
                  <a:lnTo>
                    <a:pt x="52461" y="385892"/>
                  </a:lnTo>
                  <a:lnTo>
                    <a:pt x="4828" y="362075"/>
                  </a:lnTo>
                  <a:lnTo>
                    <a:pt x="4828" y="197934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563" name="Google Shape;1563;p155"/>
          <p:cNvSpPr txBox="1"/>
          <p:nvPr/>
        </p:nvSpPr>
        <p:spPr>
          <a:xfrm>
            <a:off x="5328393" y="2464290"/>
            <a:ext cx="1666200" cy="6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Relevancy Model:</a:t>
            </a:r>
            <a:b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vi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Amazon Titan Embeddings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6"/>
          <p:cNvSpPr txBox="1"/>
          <p:nvPr>
            <p:ph type="title"/>
          </p:nvPr>
        </p:nvSpPr>
        <p:spPr>
          <a:xfrm>
            <a:off x="457199" y="97253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lay"/>
              <a:buNone/>
            </a:pPr>
            <a:r>
              <a:rPr b="1" lang="vi" u="sng">
                <a:solidFill>
                  <a:srgbClr val="082567"/>
                </a:solidFill>
              </a:rPr>
              <a:t>Retrieval</a:t>
            </a:r>
            <a:r>
              <a:rPr lang="vi">
                <a:solidFill>
                  <a:srgbClr val="082567"/>
                </a:solidFill>
              </a:rPr>
              <a:t> Augmented Generation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569" name="Google Shape;1569;p156"/>
          <p:cNvSpPr txBox="1"/>
          <p:nvPr>
            <p:ph idx="1" type="body"/>
          </p:nvPr>
        </p:nvSpPr>
        <p:spPr>
          <a:xfrm>
            <a:off x="457199" y="2969273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</a:pPr>
            <a:r>
              <a:rPr lang="vi">
                <a:solidFill>
                  <a:srgbClr val="D05E0C"/>
                </a:solidFill>
              </a:rPr>
              <a:t>Knowledge Base</a:t>
            </a:r>
            <a:endParaRPr>
              <a:solidFill>
                <a:srgbClr val="D05E0C"/>
              </a:solidFill>
            </a:endParaRPr>
          </a:p>
        </p:txBody>
      </p:sp>
      <p:sp>
        <p:nvSpPr>
          <p:cNvPr id="1570" name="Google Shape;1570;p156"/>
          <p:cNvSpPr txBox="1"/>
          <p:nvPr>
            <p:ph idx="3" type="body"/>
          </p:nvPr>
        </p:nvSpPr>
        <p:spPr>
          <a:xfrm>
            <a:off x="457199" y="3246273"/>
            <a:ext cx="261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-222250" lvl="0" marL="215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300"/>
              <a:buFont typeface="Arial"/>
              <a:buChar char="•"/>
            </a:pPr>
            <a:r>
              <a:rPr lang="vi" sz="1500">
                <a:solidFill>
                  <a:srgbClr val="082567"/>
                </a:solidFill>
              </a:rPr>
              <a:t>Amazon OpenSearch</a:t>
            </a:r>
            <a:endParaRPr sz="1500">
              <a:solidFill>
                <a:srgbClr val="082567"/>
              </a:solidFill>
            </a:endParaRPr>
          </a:p>
          <a:p>
            <a:pPr indent="-222250" lvl="0" marL="215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ts val="1300"/>
              <a:buFont typeface="Arial"/>
              <a:buChar char="•"/>
            </a:pPr>
            <a:r>
              <a:rPr lang="vi" sz="1500">
                <a:solidFill>
                  <a:srgbClr val="082567"/>
                </a:solidFill>
              </a:rPr>
              <a:t>Amazon Kendra</a:t>
            </a:r>
            <a:endParaRPr sz="1500">
              <a:solidFill>
                <a:srgbClr val="082567"/>
              </a:solidFill>
            </a:endParaRPr>
          </a:p>
          <a:p>
            <a:pPr indent="-222250" lvl="0" marL="215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ts val="1300"/>
              <a:buFont typeface="Arial"/>
              <a:buChar char="•"/>
            </a:pPr>
            <a:r>
              <a:rPr lang="vi" sz="1500">
                <a:solidFill>
                  <a:srgbClr val="082567"/>
                </a:solidFill>
              </a:rPr>
              <a:t>S3</a:t>
            </a:r>
            <a:endParaRPr sz="1500"/>
          </a:p>
        </p:txBody>
      </p:sp>
      <p:sp>
        <p:nvSpPr>
          <p:cNvPr id="1571" name="Google Shape;1571;p156"/>
          <p:cNvSpPr txBox="1"/>
          <p:nvPr>
            <p:ph idx="5" type="body"/>
          </p:nvPr>
        </p:nvSpPr>
        <p:spPr>
          <a:xfrm>
            <a:off x="3265551" y="2969273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</a:pPr>
            <a:r>
              <a:rPr lang="vi">
                <a:solidFill>
                  <a:srgbClr val="D05E0C"/>
                </a:solidFill>
              </a:rPr>
              <a:t>Database</a:t>
            </a:r>
            <a:endParaRPr>
              <a:solidFill>
                <a:srgbClr val="D05E0C"/>
              </a:solidFill>
            </a:endParaRPr>
          </a:p>
        </p:txBody>
      </p:sp>
      <p:sp>
        <p:nvSpPr>
          <p:cNvPr id="1572" name="Google Shape;1572;p156"/>
          <p:cNvSpPr txBox="1"/>
          <p:nvPr>
            <p:ph idx="6" type="body"/>
          </p:nvPr>
        </p:nvSpPr>
        <p:spPr>
          <a:xfrm>
            <a:off x="3265550" y="3246273"/>
            <a:ext cx="261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-222250" lvl="0" marL="215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300"/>
              <a:buFont typeface="Arial"/>
              <a:buChar char="•"/>
            </a:pPr>
            <a:r>
              <a:rPr lang="vi" sz="1500">
                <a:solidFill>
                  <a:srgbClr val="082567"/>
                </a:solidFill>
              </a:rPr>
              <a:t>Aurora</a:t>
            </a:r>
            <a:endParaRPr sz="1500">
              <a:solidFill>
                <a:srgbClr val="082567"/>
              </a:solidFill>
            </a:endParaRPr>
          </a:p>
          <a:p>
            <a:pPr indent="-222250" lvl="0" marL="215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ts val="1300"/>
              <a:buFont typeface="Arial"/>
              <a:buChar char="•"/>
            </a:pPr>
            <a:r>
              <a:rPr lang="vi" sz="1500">
                <a:solidFill>
                  <a:srgbClr val="082567"/>
                </a:solidFill>
              </a:rPr>
              <a:t>MySQL</a:t>
            </a:r>
            <a:endParaRPr sz="1500">
              <a:solidFill>
                <a:srgbClr val="082567"/>
              </a:solidFill>
            </a:endParaRPr>
          </a:p>
          <a:p>
            <a:pPr indent="-222250" lvl="0" marL="215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ts val="1300"/>
              <a:buFont typeface="Arial"/>
              <a:buChar char="•"/>
            </a:pPr>
            <a:r>
              <a:rPr lang="vi" sz="1500">
                <a:solidFill>
                  <a:srgbClr val="082567"/>
                </a:solidFill>
              </a:rPr>
              <a:t>DynamoDB</a:t>
            </a:r>
            <a:endParaRPr sz="1500">
              <a:solidFill>
                <a:srgbClr val="082567"/>
              </a:solidFill>
            </a:endParaRPr>
          </a:p>
          <a:p>
            <a:pPr indent="-222250" lvl="0" marL="215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ts val="1300"/>
              <a:buFont typeface="Arial"/>
              <a:buChar char="•"/>
            </a:pPr>
            <a:r>
              <a:rPr lang="vi" sz="1500">
                <a:solidFill>
                  <a:srgbClr val="082567"/>
                </a:solidFill>
              </a:rPr>
              <a:t>Amazon DocumentDB</a:t>
            </a:r>
            <a:endParaRPr sz="1500">
              <a:solidFill>
                <a:srgbClr val="082567"/>
              </a:solidFill>
            </a:endParaRPr>
          </a:p>
        </p:txBody>
      </p:sp>
      <p:sp>
        <p:nvSpPr>
          <p:cNvPr id="1573" name="Google Shape;1573;p156"/>
          <p:cNvSpPr txBox="1"/>
          <p:nvPr>
            <p:ph idx="8" type="body"/>
          </p:nvPr>
        </p:nvSpPr>
        <p:spPr>
          <a:xfrm>
            <a:off x="6073902" y="2969273"/>
            <a:ext cx="26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</a:pPr>
            <a:r>
              <a:rPr lang="vi">
                <a:solidFill>
                  <a:srgbClr val="D05E0C"/>
                </a:solidFill>
              </a:rPr>
              <a:t>Search from Internet</a:t>
            </a:r>
            <a:endParaRPr/>
          </a:p>
        </p:txBody>
      </p:sp>
      <p:sp>
        <p:nvSpPr>
          <p:cNvPr id="1574" name="Google Shape;1574;p156"/>
          <p:cNvSpPr txBox="1"/>
          <p:nvPr>
            <p:ph idx="9" type="body"/>
          </p:nvPr>
        </p:nvSpPr>
        <p:spPr>
          <a:xfrm>
            <a:off x="6073902" y="3246273"/>
            <a:ext cx="261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-222250" lvl="0" marL="215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300"/>
              <a:buFont typeface="Arial"/>
              <a:buChar char="•"/>
            </a:pPr>
            <a:r>
              <a:rPr lang="vi" sz="1500">
                <a:solidFill>
                  <a:srgbClr val="082567"/>
                </a:solidFill>
              </a:rPr>
              <a:t>Google</a:t>
            </a:r>
            <a:endParaRPr sz="1500">
              <a:solidFill>
                <a:srgbClr val="082567"/>
              </a:solidFill>
            </a:endParaRPr>
          </a:p>
          <a:p>
            <a:pPr indent="-222250" lvl="0" marL="215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ts val="1300"/>
              <a:buFont typeface="Arial"/>
              <a:buChar char="•"/>
            </a:pPr>
            <a:r>
              <a:rPr lang="vi" sz="1500">
                <a:solidFill>
                  <a:srgbClr val="082567"/>
                </a:solidFill>
              </a:rPr>
              <a:t>Baidu</a:t>
            </a:r>
            <a:endParaRPr sz="1500">
              <a:solidFill>
                <a:srgbClr val="082567"/>
              </a:solidFill>
            </a:endParaRPr>
          </a:p>
          <a:p>
            <a:pPr indent="-222250" lvl="0" marL="215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ts val="1300"/>
              <a:buFont typeface="Arial"/>
              <a:buChar char="•"/>
            </a:pPr>
            <a:r>
              <a:rPr lang="vi" sz="1500">
                <a:solidFill>
                  <a:srgbClr val="082567"/>
                </a:solidFill>
              </a:rPr>
              <a:t>Wikipedia</a:t>
            </a:r>
            <a:endParaRPr sz="1500"/>
          </a:p>
        </p:txBody>
      </p:sp>
      <p:pic>
        <p:nvPicPr>
          <p:cNvPr id="1575" name="Google Shape;1575;p15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6483" l="0" r="0" t="6483"/>
          <a:stretch/>
        </p:blipFill>
        <p:spPr>
          <a:xfrm>
            <a:off x="1125473" y="1669277"/>
            <a:ext cx="1276350" cy="11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15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6483" l="0" r="0" t="6483"/>
          <a:stretch/>
        </p:blipFill>
        <p:spPr>
          <a:xfrm>
            <a:off x="3933824" y="1669277"/>
            <a:ext cx="1276350" cy="111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56"/>
          <p:cNvPicPr preferRelativeResize="0"/>
          <p:nvPr>
            <p:ph idx="7" type="pic"/>
          </p:nvPr>
        </p:nvPicPr>
        <p:blipFill rotWithShape="1">
          <a:blip r:embed="rId6">
            <a:alphaModFix/>
          </a:blip>
          <a:srcRect b="6483" l="0" r="0" t="6483"/>
          <a:stretch/>
        </p:blipFill>
        <p:spPr>
          <a:xfrm>
            <a:off x="6742176" y="1669277"/>
            <a:ext cx="1276349" cy="11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57"/>
          <p:cNvSpPr txBox="1"/>
          <p:nvPr>
            <p:ph type="title"/>
          </p:nvPr>
        </p:nvSpPr>
        <p:spPr>
          <a:xfrm>
            <a:off x="457200" y="2287826"/>
            <a:ext cx="58674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vi" sz="4800">
                <a:solidFill>
                  <a:schemeClr val="lt1"/>
                </a:solidFill>
              </a:rPr>
              <a:t>RAG with LangChain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40"/>
          <p:cNvSpPr txBox="1"/>
          <p:nvPr>
            <p:ph type="title"/>
          </p:nvPr>
        </p:nvSpPr>
        <p:spPr>
          <a:xfrm>
            <a:off x="303675" y="1903350"/>
            <a:ext cx="57102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" sz="30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Session 1: Empowering RAG Applications with Agents</a:t>
            </a:r>
            <a:endParaRPr b="1" sz="30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8" name="Google Shape;1158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8"/>
          <p:cNvSpPr txBox="1"/>
          <p:nvPr>
            <p:ph type="title"/>
          </p:nvPr>
        </p:nvSpPr>
        <p:spPr>
          <a:xfrm>
            <a:off x="457200" y="1033175"/>
            <a:ext cx="2859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What is Langchain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588" name="Google Shape;1588;p158"/>
          <p:cNvSpPr txBox="1"/>
          <p:nvPr>
            <p:ph idx="1" type="body"/>
          </p:nvPr>
        </p:nvSpPr>
        <p:spPr>
          <a:xfrm>
            <a:off x="457200" y="1778925"/>
            <a:ext cx="32409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b="0" i="0" lang="vi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LangChain is a framework for developing applications powered by large language models (LLMs). </a:t>
            </a:r>
            <a:endParaRPr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89" name="Google Shape;1589;p158"/>
          <p:cNvPicPr preferRelativeResize="0"/>
          <p:nvPr/>
        </p:nvPicPr>
        <p:blipFill rotWithShape="1">
          <a:blip r:embed="rId4">
            <a:alphaModFix/>
          </a:blip>
          <a:srcRect b="35785" l="17546" r="17226" t="38154"/>
          <a:stretch/>
        </p:blipFill>
        <p:spPr>
          <a:xfrm>
            <a:off x="6549583" y="1069551"/>
            <a:ext cx="1874520" cy="39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3477" y="1633247"/>
            <a:ext cx="4792980" cy="2677222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58"/>
          <p:cNvSpPr txBox="1"/>
          <p:nvPr/>
        </p:nvSpPr>
        <p:spPr>
          <a:xfrm>
            <a:off x="4287663" y="4576275"/>
            <a:ext cx="422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9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Dialog flow with Langchain tools – Agent, LLMs, Vecgtor DB and LLMs</a:t>
            </a:r>
            <a:endParaRPr b="1" sz="1200">
              <a:solidFill>
                <a:srgbClr val="08256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9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Source: https://ashukumar27.medium.com/the-agents-of-ai-1402548e9b8c</a:t>
            </a:r>
            <a:endParaRPr b="1" sz="1200">
              <a:solidFill>
                <a:srgbClr val="082567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59"/>
          <p:cNvSpPr txBox="1"/>
          <p:nvPr>
            <p:ph type="title"/>
          </p:nvPr>
        </p:nvSpPr>
        <p:spPr>
          <a:xfrm>
            <a:off x="457200" y="764054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Integrated with LangChain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597" name="Google Shape;1597;p159"/>
          <p:cNvSpPr txBox="1"/>
          <p:nvPr/>
        </p:nvSpPr>
        <p:spPr>
          <a:xfrm>
            <a:off x="4239278" y="1591472"/>
            <a:ext cx="46191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rgbClr val="EE7674"/>
                </a:solidFill>
                <a:latin typeface="Play"/>
                <a:ea typeface="Play"/>
                <a:cs typeface="Play"/>
                <a:sym typeface="Play"/>
              </a:rPr>
              <a:t>Popular Python framework for developing applications powered by language models</a:t>
            </a:r>
            <a:endParaRPr sz="1100">
              <a:solidFill>
                <a:srgbClr val="082567"/>
              </a:solidFill>
            </a:endParaRPr>
          </a:p>
          <a:p>
            <a:pPr indent="-215900" lvl="0" marL="215900" marR="0" rtl="0" algn="l">
              <a:spcBef>
                <a:spcPts val="1800"/>
              </a:spcBef>
              <a:spcAft>
                <a:spcPts val="0"/>
              </a:spcAft>
              <a:buClr>
                <a:srgbClr val="082567"/>
              </a:buClr>
              <a:buSzPts val="1200"/>
              <a:buChar char="•"/>
            </a:pPr>
            <a:r>
              <a:rPr b="1" lang="vi" sz="12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New LLM and embeddings class for Amazon Bedrock</a:t>
            </a:r>
            <a:endParaRPr b="1" sz="1100">
              <a:solidFill>
                <a:srgbClr val="082567"/>
              </a:solidFill>
            </a:endParaRPr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200"/>
              <a:buChar char="•"/>
            </a:pPr>
            <a:r>
              <a:rPr b="1" lang="vi" sz="12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Includes code for using the LLM class in a conversation chain </a:t>
            </a:r>
            <a:endParaRPr b="1" sz="1100">
              <a:solidFill>
                <a:srgbClr val="082567"/>
              </a:solidFill>
            </a:endParaRPr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200"/>
              <a:buChar char="•"/>
            </a:pPr>
            <a:r>
              <a:rPr b="1" lang="vi" sz="12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Includes code for creating an embedding from text</a:t>
            </a:r>
            <a:endParaRPr b="1" sz="1800"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1598" name="Google Shape;1598;p159"/>
          <p:cNvCxnSpPr/>
          <p:nvPr/>
        </p:nvCxnSpPr>
        <p:spPr>
          <a:xfrm>
            <a:off x="4054649" y="1859144"/>
            <a:ext cx="0" cy="2105100"/>
          </a:xfrm>
          <a:prstGeom prst="straightConnector1">
            <a:avLst/>
          </a:prstGeom>
          <a:noFill/>
          <a:ln cap="rnd" cmpd="sng" w="19050">
            <a:solidFill>
              <a:srgbClr val="08256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99" name="Google Shape;1599;p159"/>
          <p:cNvGrpSpPr/>
          <p:nvPr/>
        </p:nvGrpSpPr>
        <p:grpSpPr>
          <a:xfrm>
            <a:off x="468191" y="2564074"/>
            <a:ext cx="3308907" cy="1771491"/>
            <a:chOff x="3822356" y="1791730"/>
            <a:chExt cx="7760100" cy="988500"/>
          </a:xfrm>
        </p:grpSpPr>
        <p:sp>
          <p:nvSpPr>
            <p:cNvPr id="1600" name="Google Shape;1600;p159"/>
            <p:cNvSpPr/>
            <p:nvPr/>
          </p:nvSpPr>
          <p:spPr>
            <a:xfrm>
              <a:off x="3822356" y="1791730"/>
              <a:ext cx="7760100" cy="988500"/>
            </a:xfrm>
            <a:prstGeom prst="rect">
              <a:avLst/>
            </a:prstGeom>
            <a:solidFill>
              <a:schemeClr val="lt1">
                <a:alpha val="7137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01" name="Google Shape;1601;p159"/>
            <p:cNvSpPr txBox="1"/>
            <p:nvPr/>
          </p:nvSpPr>
          <p:spPr>
            <a:xfrm>
              <a:off x="3976815" y="1870092"/>
              <a:ext cx="6782400" cy="88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solidFill>
                    <a:srgbClr val="0C0C0C"/>
                  </a:solidFill>
                  <a:latin typeface="Play"/>
                  <a:ea typeface="Play"/>
                  <a:cs typeface="Play"/>
                  <a:sym typeface="Play"/>
                </a:rPr>
                <a:t>from langchain import Bedrock</a:t>
              </a:r>
              <a:endParaRPr b="1" sz="1300">
                <a:latin typeface="Play"/>
                <a:ea typeface="Play"/>
                <a:cs typeface="Play"/>
                <a:sym typeface="Play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solidFill>
                    <a:srgbClr val="0C0C0C"/>
                  </a:solidFill>
                  <a:latin typeface="Play"/>
                  <a:ea typeface="Play"/>
                  <a:cs typeface="Play"/>
                  <a:sym typeface="Play"/>
                </a:rPr>
                <a:t>from langchain.embeddings import BedrockEmbeddings</a:t>
              </a:r>
              <a:endParaRPr b="1" sz="1300">
                <a:latin typeface="Play"/>
                <a:ea typeface="Play"/>
                <a:cs typeface="Play"/>
                <a:sym typeface="Play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0C0C0C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solidFill>
                    <a:srgbClr val="0C0C0C"/>
                  </a:solidFill>
                  <a:latin typeface="Play"/>
                  <a:ea typeface="Play"/>
                  <a:cs typeface="Play"/>
                  <a:sym typeface="Play"/>
                </a:rPr>
                <a:t>llm = Bedrock()</a:t>
              </a:r>
              <a:endParaRPr b="1" sz="1300">
                <a:latin typeface="Play"/>
                <a:ea typeface="Play"/>
                <a:cs typeface="Play"/>
                <a:sym typeface="Play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solidFill>
                    <a:srgbClr val="0C0C0C"/>
                  </a:solidFill>
                  <a:latin typeface="Play"/>
                  <a:ea typeface="Play"/>
                  <a:cs typeface="Play"/>
                  <a:sym typeface="Play"/>
                </a:rPr>
                <a:t>print(llm(“what is generative AI?”))</a:t>
              </a:r>
              <a:endParaRPr b="1" sz="1300"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602" name="Google Shape;1602;p159"/>
          <p:cNvGrpSpPr/>
          <p:nvPr/>
        </p:nvGrpSpPr>
        <p:grpSpPr>
          <a:xfrm>
            <a:off x="468191" y="1611096"/>
            <a:ext cx="3308907" cy="794457"/>
            <a:chOff x="3822356" y="1791730"/>
            <a:chExt cx="7760100" cy="988500"/>
          </a:xfrm>
        </p:grpSpPr>
        <p:sp>
          <p:nvSpPr>
            <p:cNvPr id="1603" name="Google Shape;1603;p159"/>
            <p:cNvSpPr/>
            <p:nvPr/>
          </p:nvSpPr>
          <p:spPr>
            <a:xfrm>
              <a:off x="3822356" y="1791730"/>
              <a:ext cx="7760100" cy="988500"/>
            </a:xfrm>
            <a:prstGeom prst="rect">
              <a:avLst/>
            </a:prstGeom>
            <a:solidFill>
              <a:schemeClr val="lt1">
                <a:alpha val="7137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04" name="Google Shape;1604;p159"/>
            <p:cNvSpPr txBox="1"/>
            <p:nvPr/>
          </p:nvSpPr>
          <p:spPr>
            <a:xfrm>
              <a:off x="3976815" y="1948450"/>
              <a:ext cx="67824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solidFill>
                    <a:srgbClr val="0C0C0C"/>
                  </a:solidFill>
                  <a:latin typeface="Play"/>
                  <a:ea typeface="Play"/>
                  <a:cs typeface="Play"/>
                  <a:sym typeface="Play"/>
                </a:rPr>
                <a:t>pip install langchain</a:t>
              </a:r>
              <a:endParaRPr b="1" sz="1300"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605" name="Google Shape;1605;p159"/>
          <p:cNvSpPr/>
          <p:nvPr/>
        </p:nvSpPr>
        <p:spPr>
          <a:xfrm>
            <a:off x="272750" y="1341525"/>
            <a:ext cx="8736600" cy="3316200"/>
          </a:xfrm>
          <a:prstGeom prst="roundRect">
            <a:avLst>
              <a:gd fmla="val 5067" name="adj"/>
            </a:avLst>
          </a:prstGeom>
          <a:noFill/>
          <a:ln cap="flat" cmpd="sng" w="19050">
            <a:solidFill>
              <a:srgbClr val="08256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60"/>
          <p:cNvSpPr txBox="1"/>
          <p:nvPr>
            <p:ph type="title"/>
          </p:nvPr>
        </p:nvSpPr>
        <p:spPr>
          <a:xfrm>
            <a:off x="457200" y="82936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Langchain Modules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611" name="Google Shape;1611;p160"/>
          <p:cNvSpPr txBox="1"/>
          <p:nvPr>
            <p:ph idx="1" type="body"/>
          </p:nvPr>
        </p:nvSpPr>
        <p:spPr>
          <a:xfrm>
            <a:off x="457200" y="1602675"/>
            <a:ext cx="39363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 fontScale="92500" lnSpcReduction="20000"/>
          </a:bodyPr>
          <a:lstStyle/>
          <a:p>
            <a:pPr indent="-18288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888"/>
              <a:buChar char="•"/>
            </a:pPr>
            <a:r>
              <a:rPr b="1" lang="vi">
                <a:solidFill>
                  <a:schemeClr val="accent1"/>
                </a:solidFill>
              </a:rPr>
              <a:t>Models</a:t>
            </a:r>
            <a:endParaRPr b="1"/>
          </a:p>
          <a:p>
            <a:pPr indent="-171132" lvl="1" marL="381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ct val="93333"/>
              <a:buChar char="▪"/>
            </a:pPr>
            <a:r>
              <a:rPr b="1" lang="vi">
                <a:solidFill>
                  <a:srgbClr val="082567"/>
                </a:solidFill>
              </a:rPr>
              <a:t>Support different LLMs, including OpenAI, Huggingface, AI21, Sagemaker Endpoint</a:t>
            </a:r>
            <a:endParaRPr b="1">
              <a:solidFill>
                <a:srgbClr val="082567"/>
              </a:solidFill>
            </a:endParaRPr>
          </a:p>
          <a:p>
            <a:pPr indent="-182880" lvl="0" marL="177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88888"/>
              <a:buChar char="•"/>
            </a:pPr>
            <a:r>
              <a:rPr b="1" lang="vi">
                <a:solidFill>
                  <a:schemeClr val="accent1"/>
                </a:solidFill>
              </a:rPr>
              <a:t>Prompts</a:t>
            </a:r>
            <a:endParaRPr b="1"/>
          </a:p>
          <a:p>
            <a:pPr indent="-171132" lvl="1" marL="381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ct val="93333"/>
              <a:buChar char="▪"/>
            </a:pPr>
            <a:r>
              <a:rPr b="1" lang="vi">
                <a:solidFill>
                  <a:srgbClr val="082567"/>
                </a:solidFill>
              </a:rPr>
              <a:t>Prompt management</a:t>
            </a:r>
            <a:endParaRPr b="1">
              <a:solidFill>
                <a:srgbClr val="082567"/>
              </a:solidFill>
            </a:endParaRPr>
          </a:p>
          <a:p>
            <a:pPr indent="-171132" lvl="1" marL="381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ct val="93333"/>
              <a:buChar char="▪"/>
            </a:pPr>
            <a:r>
              <a:rPr b="1" lang="vi">
                <a:solidFill>
                  <a:srgbClr val="082567"/>
                </a:solidFill>
              </a:rPr>
              <a:t>Bult-in templates for LLM prompt, Chat, example selector, output parsers</a:t>
            </a:r>
            <a:endParaRPr b="1">
              <a:solidFill>
                <a:srgbClr val="082567"/>
              </a:solidFill>
            </a:endParaRPr>
          </a:p>
          <a:p>
            <a:pPr indent="-182880" lvl="0" marL="177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88888"/>
              <a:buChar char="•"/>
            </a:pPr>
            <a:r>
              <a:rPr b="1" lang="vi">
                <a:solidFill>
                  <a:schemeClr val="accent1"/>
                </a:solidFill>
              </a:rPr>
              <a:t>Indexes</a:t>
            </a:r>
            <a:endParaRPr b="1"/>
          </a:p>
          <a:p>
            <a:pPr indent="-171132" lvl="1" marL="381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ct val="87500"/>
              <a:buChar char="▪"/>
            </a:pPr>
            <a:r>
              <a:rPr b="1" lang="vi" sz="1600">
                <a:solidFill>
                  <a:srgbClr val="082567"/>
                </a:solidFill>
              </a:rPr>
              <a:t>Focus on optimizing the structure of documents for interacting with LLMs. It provides utility functions for working with documents, different types of indexes, and examples of using indexes in chains.</a:t>
            </a:r>
            <a:endParaRPr b="1">
              <a:solidFill>
                <a:srgbClr val="082567"/>
              </a:solidFill>
            </a:endParaRPr>
          </a:p>
        </p:txBody>
      </p:sp>
      <p:sp>
        <p:nvSpPr>
          <p:cNvPr id="1612" name="Google Shape;1612;p160"/>
          <p:cNvSpPr txBox="1"/>
          <p:nvPr>
            <p:ph idx="2" type="body"/>
          </p:nvPr>
        </p:nvSpPr>
        <p:spPr>
          <a:xfrm>
            <a:off x="4750594" y="1602675"/>
            <a:ext cx="39363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b="1" lang="vi">
                <a:solidFill>
                  <a:schemeClr val="accent1"/>
                </a:solidFill>
              </a:rPr>
              <a:t>Chains</a:t>
            </a:r>
            <a:endParaRPr b="1"/>
          </a:p>
          <a:p>
            <a:pPr indent="-165100" lvl="1" marL="381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ts val="1400"/>
              <a:buChar char="▪"/>
            </a:pPr>
            <a:r>
              <a:rPr b="1" lang="vi">
                <a:solidFill>
                  <a:srgbClr val="082567"/>
                </a:solidFill>
              </a:rPr>
              <a:t>A sequence chain to achieve a complex application</a:t>
            </a:r>
            <a:endParaRPr b="1">
              <a:solidFill>
                <a:srgbClr val="082567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b="1" lang="vi">
                <a:solidFill>
                  <a:schemeClr val="accent1"/>
                </a:solidFill>
              </a:rPr>
              <a:t>Memory</a:t>
            </a:r>
            <a:endParaRPr b="1"/>
          </a:p>
          <a:p>
            <a:pPr indent="-165100" lvl="1" marL="381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ts val="1400"/>
              <a:buChar char="▪"/>
            </a:pPr>
            <a:r>
              <a:rPr b="1" lang="vi">
                <a:solidFill>
                  <a:srgbClr val="082567"/>
                </a:solidFill>
              </a:rPr>
              <a:t>Remember </a:t>
            </a:r>
            <a:r>
              <a:rPr b="1" i="0" lang="vi">
                <a:solidFill>
                  <a:srgbClr val="082567"/>
                </a:solidFill>
              </a:rPr>
              <a:t>previous interactions, such as chatbots.</a:t>
            </a:r>
            <a:endParaRPr b="1">
              <a:solidFill>
                <a:srgbClr val="082567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b="1" lang="vi">
                <a:solidFill>
                  <a:schemeClr val="accent1"/>
                </a:solidFill>
              </a:rPr>
              <a:t>Agents</a:t>
            </a:r>
            <a:endParaRPr b="1"/>
          </a:p>
          <a:p>
            <a:pPr indent="-165100" lvl="1" marL="381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ts val="1400"/>
              <a:buChar char="▪"/>
            </a:pPr>
            <a:r>
              <a:rPr b="1" lang="vi">
                <a:solidFill>
                  <a:srgbClr val="082567"/>
                </a:solidFill>
              </a:rPr>
              <a:t>Logic of the application</a:t>
            </a:r>
            <a:endParaRPr b="1">
              <a:solidFill>
                <a:srgbClr val="082567"/>
              </a:solidFill>
            </a:endParaRPr>
          </a:p>
          <a:p>
            <a:pPr indent="-165100" lvl="1" marL="381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82567"/>
              </a:buClr>
              <a:buSzPts val="1400"/>
              <a:buChar char="▪"/>
            </a:pPr>
            <a:r>
              <a:rPr b="1" lang="vi">
                <a:solidFill>
                  <a:srgbClr val="082567"/>
                </a:solidFill>
              </a:rPr>
              <a:t>Expose an interface that takes the user input along with the steps</a:t>
            </a:r>
            <a:endParaRPr b="1">
              <a:solidFill>
                <a:srgbClr val="082567"/>
              </a:solidFill>
            </a:endParaRPr>
          </a:p>
        </p:txBody>
      </p:sp>
      <p:sp>
        <p:nvSpPr>
          <p:cNvPr id="1613" name="Google Shape;1613;p160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61"/>
          <p:cNvSpPr txBox="1"/>
          <p:nvPr>
            <p:ph type="title"/>
          </p:nvPr>
        </p:nvSpPr>
        <p:spPr>
          <a:xfrm>
            <a:off x="457200" y="789400"/>
            <a:ext cx="24228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Demo 1: Architecture – RAG with Documents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619" name="Google Shape;1619;p161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620" name="Google Shape;1620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1949" y="789401"/>
            <a:ext cx="5928925" cy="40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62"/>
          <p:cNvSpPr txBox="1"/>
          <p:nvPr>
            <p:ph type="title"/>
          </p:nvPr>
        </p:nvSpPr>
        <p:spPr>
          <a:xfrm>
            <a:off x="330075" y="785500"/>
            <a:ext cx="5850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 sz="2100">
                <a:solidFill>
                  <a:srgbClr val="082567"/>
                </a:solidFill>
              </a:rPr>
              <a:t>Create In-memory vector Store</a:t>
            </a:r>
            <a:endParaRPr sz="2100">
              <a:solidFill>
                <a:srgbClr val="082567"/>
              </a:solidFill>
            </a:endParaRPr>
          </a:p>
        </p:txBody>
      </p:sp>
      <p:pic>
        <p:nvPicPr>
          <p:cNvPr id="1626" name="Google Shape;1626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25" y="1631100"/>
            <a:ext cx="8839202" cy="18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63"/>
          <p:cNvSpPr txBox="1"/>
          <p:nvPr>
            <p:ph type="title"/>
          </p:nvPr>
        </p:nvSpPr>
        <p:spPr>
          <a:xfrm>
            <a:off x="457200" y="717050"/>
            <a:ext cx="5850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 sz="2100">
                <a:solidFill>
                  <a:srgbClr val="082567"/>
                </a:solidFill>
              </a:rPr>
              <a:t>With RAG, LLM can answer correct Context</a:t>
            </a:r>
            <a:endParaRPr sz="2100">
              <a:solidFill>
                <a:srgbClr val="082567"/>
              </a:solidFill>
            </a:endParaRPr>
          </a:p>
        </p:txBody>
      </p:sp>
      <p:pic>
        <p:nvPicPr>
          <p:cNvPr id="1632" name="Google Shape;1632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775" y="1369425"/>
            <a:ext cx="6907701" cy="29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64"/>
          <p:cNvSpPr txBox="1"/>
          <p:nvPr>
            <p:ph type="title"/>
          </p:nvPr>
        </p:nvSpPr>
        <p:spPr>
          <a:xfrm>
            <a:off x="457200" y="965958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Demo 2: Architecture - RAG with Text-To-Query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639" name="Google Shape;1639;p164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640" name="Google Shape;1640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" y="1855025"/>
            <a:ext cx="8995526" cy="26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65"/>
          <p:cNvSpPr txBox="1"/>
          <p:nvPr>
            <p:ph type="title"/>
          </p:nvPr>
        </p:nvSpPr>
        <p:spPr>
          <a:xfrm>
            <a:off x="457200" y="2287826"/>
            <a:ext cx="5867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vi">
                <a:solidFill>
                  <a:schemeClr val="lt1"/>
                </a:solidFill>
              </a:rPr>
              <a:t>Agents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66"/>
          <p:cNvSpPr/>
          <p:nvPr/>
        </p:nvSpPr>
        <p:spPr>
          <a:xfrm rot="-5400000">
            <a:off x="3455555" y="-645508"/>
            <a:ext cx="1286700" cy="3198300"/>
          </a:xfrm>
          <a:prstGeom prst="roundRect">
            <a:avLst>
              <a:gd fmla="val 16667" name="adj"/>
            </a:avLst>
          </a:prstGeom>
          <a:solidFill>
            <a:srgbClr val="48607F">
              <a:alpha val="49800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166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Agents</a:t>
            </a:r>
            <a:endParaRPr>
              <a:solidFill>
                <a:srgbClr val="082567"/>
              </a:solidFill>
            </a:endParaRPr>
          </a:p>
        </p:txBody>
      </p:sp>
      <p:grpSp>
        <p:nvGrpSpPr>
          <p:cNvPr id="1652" name="Google Shape;1652;p166"/>
          <p:cNvGrpSpPr/>
          <p:nvPr/>
        </p:nvGrpSpPr>
        <p:grpSpPr>
          <a:xfrm>
            <a:off x="4119790" y="434144"/>
            <a:ext cx="1394550" cy="1150231"/>
            <a:chOff x="7604530" y="3736175"/>
            <a:chExt cx="1859400" cy="1533641"/>
          </a:xfrm>
        </p:grpSpPr>
        <p:sp>
          <p:nvSpPr>
            <p:cNvPr id="1653" name="Google Shape;1653;p166"/>
            <p:cNvSpPr txBox="1"/>
            <p:nvPr/>
          </p:nvSpPr>
          <p:spPr>
            <a:xfrm>
              <a:off x="7604530" y="4561816"/>
              <a:ext cx="1859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0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Persistent Datastore</a:t>
              </a:r>
              <a:endParaRPr b="1" sz="12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0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OpenSearch / Kendra / PostgreSQL</a:t>
              </a:r>
              <a:endParaRPr b="1" sz="1200"/>
            </a:p>
          </p:txBody>
        </p:sp>
        <p:grpSp>
          <p:nvGrpSpPr>
            <p:cNvPr id="1654" name="Google Shape;1654;p166"/>
            <p:cNvGrpSpPr/>
            <p:nvPr/>
          </p:nvGrpSpPr>
          <p:grpSpPr>
            <a:xfrm>
              <a:off x="7761701" y="3736175"/>
              <a:ext cx="1084500" cy="982146"/>
              <a:chOff x="7761701" y="3736175"/>
              <a:chExt cx="1084500" cy="982146"/>
            </a:xfrm>
          </p:grpSpPr>
          <p:sp>
            <p:nvSpPr>
              <p:cNvPr id="1655" name="Google Shape;1655;p166"/>
              <p:cNvSpPr/>
              <p:nvPr/>
            </p:nvSpPr>
            <p:spPr>
              <a:xfrm>
                <a:off x="7761701" y="3736175"/>
                <a:ext cx="1084500" cy="838200"/>
              </a:xfrm>
              <a:prstGeom prst="can">
                <a:avLst>
                  <a:gd fmla="val 25000" name="adj"/>
                </a:avLst>
              </a:prstGeom>
              <a:solidFill>
                <a:srgbClr val="73AAEA">
                  <a:alpha val="31760"/>
                </a:srgbClr>
              </a:solidFill>
              <a:ln cap="flat" cmpd="sng" w="9525">
                <a:solidFill>
                  <a:srgbClr val="73AAEA">
                    <a:alpha val="24310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166"/>
              <p:cNvSpPr/>
              <p:nvPr/>
            </p:nvSpPr>
            <p:spPr>
              <a:xfrm>
                <a:off x="7956420" y="3864885"/>
                <a:ext cx="707778" cy="611982"/>
              </a:xfrm>
              <a:prstGeom prst="flowChartMultidocument">
                <a:avLst/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57" name="Google Shape;1657;p166"/>
              <p:cNvSpPr txBox="1"/>
              <p:nvPr/>
            </p:nvSpPr>
            <p:spPr>
              <a:xfrm>
                <a:off x="7989800" y="3969221"/>
                <a:ext cx="681600" cy="74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0" spcFirstLastPara="1" rIns="0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" sz="600">
                    <a:solidFill>
                      <a:schemeClr val="lt1"/>
                    </a:solidFill>
                    <a:latin typeface="Play"/>
                    <a:ea typeface="Play"/>
                    <a:cs typeface="Play"/>
                    <a:sym typeface="Play"/>
                  </a:rPr>
                  <a:t>101010..1</a:t>
                </a:r>
                <a:endParaRPr sz="1100"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" sz="600">
                    <a:solidFill>
                      <a:schemeClr val="lt1"/>
                    </a:solidFill>
                    <a:latin typeface="Play"/>
                    <a:ea typeface="Play"/>
                    <a:cs typeface="Play"/>
                    <a:sym typeface="Play"/>
                  </a:rPr>
                  <a:t>101010..1</a:t>
                </a:r>
                <a:endParaRPr sz="1100"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" sz="600">
                    <a:solidFill>
                      <a:schemeClr val="lt1"/>
                    </a:solidFill>
                    <a:latin typeface="Play"/>
                    <a:ea typeface="Play"/>
                    <a:cs typeface="Play"/>
                    <a:sym typeface="Play"/>
                  </a:rPr>
                  <a:t>101010..1</a:t>
                </a:r>
                <a:endParaRPr sz="1100"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</p:grpSp>
      </p:grpSp>
      <p:grpSp>
        <p:nvGrpSpPr>
          <p:cNvPr id="1658" name="Google Shape;1658;p166"/>
          <p:cNvGrpSpPr/>
          <p:nvPr/>
        </p:nvGrpSpPr>
        <p:grpSpPr>
          <a:xfrm>
            <a:off x="2789423" y="415876"/>
            <a:ext cx="1106550" cy="1027144"/>
            <a:chOff x="7604514" y="3736175"/>
            <a:chExt cx="1475400" cy="1369525"/>
          </a:xfrm>
        </p:grpSpPr>
        <p:sp>
          <p:nvSpPr>
            <p:cNvPr id="1659" name="Google Shape;1659;p166"/>
            <p:cNvSpPr txBox="1"/>
            <p:nvPr/>
          </p:nvSpPr>
          <p:spPr>
            <a:xfrm>
              <a:off x="7604514" y="4561800"/>
              <a:ext cx="14754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1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In-memory/vector database</a:t>
              </a:r>
              <a:endParaRPr b="1" sz="1300"/>
            </a:p>
          </p:txBody>
        </p:sp>
        <p:grpSp>
          <p:nvGrpSpPr>
            <p:cNvPr id="1660" name="Google Shape;1660;p166"/>
            <p:cNvGrpSpPr/>
            <p:nvPr/>
          </p:nvGrpSpPr>
          <p:grpSpPr>
            <a:xfrm>
              <a:off x="7761701" y="3736175"/>
              <a:ext cx="1084500" cy="982146"/>
              <a:chOff x="7761701" y="3736175"/>
              <a:chExt cx="1084500" cy="982146"/>
            </a:xfrm>
          </p:grpSpPr>
          <p:sp>
            <p:nvSpPr>
              <p:cNvPr id="1661" name="Google Shape;1661;p166"/>
              <p:cNvSpPr/>
              <p:nvPr/>
            </p:nvSpPr>
            <p:spPr>
              <a:xfrm>
                <a:off x="7761701" y="3736175"/>
                <a:ext cx="1084500" cy="838200"/>
              </a:xfrm>
              <a:prstGeom prst="can">
                <a:avLst>
                  <a:gd fmla="val 25000" name="adj"/>
                </a:avLst>
              </a:prstGeom>
              <a:solidFill>
                <a:srgbClr val="73AAEA">
                  <a:alpha val="31760"/>
                </a:srgbClr>
              </a:solidFill>
              <a:ln cap="flat" cmpd="sng" w="9525">
                <a:solidFill>
                  <a:srgbClr val="73AAEA">
                    <a:alpha val="24310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166"/>
              <p:cNvSpPr/>
              <p:nvPr/>
            </p:nvSpPr>
            <p:spPr>
              <a:xfrm>
                <a:off x="7956420" y="3864885"/>
                <a:ext cx="707778" cy="611982"/>
              </a:xfrm>
              <a:prstGeom prst="flowChartMultidocument">
                <a:avLst/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63" name="Google Shape;1663;p166"/>
              <p:cNvSpPr txBox="1"/>
              <p:nvPr/>
            </p:nvSpPr>
            <p:spPr>
              <a:xfrm>
                <a:off x="7989800" y="3969221"/>
                <a:ext cx="681600" cy="74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0" spcFirstLastPara="1" rIns="0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" sz="600">
                    <a:solidFill>
                      <a:schemeClr val="lt1"/>
                    </a:solidFill>
                    <a:latin typeface="Play"/>
                    <a:ea typeface="Play"/>
                    <a:cs typeface="Play"/>
                    <a:sym typeface="Play"/>
                  </a:rPr>
                  <a:t>101010..1</a:t>
                </a:r>
                <a:endParaRPr sz="1100"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" sz="600">
                    <a:solidFill>
                      <a:schemeClr val="lt1"/>
                    </a:solidFill>
                    <a:latin typeface="Play"/>
                    <a:ea typeface="Play"/>
                    <a:cs typeface="Play"/>
                    <a:sym typeface="Play"/>
                  </a:rPr>
                  <a:t>101010..1</a:t>
                </a:r>
                <a:endParaRPr sz="1100"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" sz="600">
                    <a:solidFill>
                      <a:schemeClr val="lt1"/>
                    </a:solidFill>
                    <a:latin typeface="Play"/>
                    <a:ea typeface="Play"/>
                    <a:cs typeface="Play"/>
                    <a:sym typeface="Play"/>
                  </a:rPr>
                  <a:t>101010..1</a:t>
                </a:r>
                <a:endParaRPr sz="1100"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</p:grpSp>
      </p:grpSp>
      <p:grpSp>
        <p:nvGrpSpPr>
          <p:cNvPr id="1664" name="Google Shape;1664;p166"/>
          <p:cNvGrpSpPr/>
          <p:nvPr/>
        </p:nvGrpSpPr>
        <p:grpSpPr>
          <a:xfrm>
            <a:off x="3561273" y="1692750"/>
            <a:ext cx="1075275" cy="671490"/>
            <a:chOff x="4667432" y="2198643"/>
            <a:chExt cx="1433700" cy="895320"/>
          </a:xfrm>
        </p:grpSpPr>
        <p:sp>
          <p:nvSpPr>
            <p:cNvPr id="1665" name="Google Shape;1665;p166"/>
            <p:cNvSpPr/>
            <p:nvPr/>
          </p:nvSpPr>
          <p:spPr>
            <a:xfrm>
              <a:off x="4740620" y="2198643"/>
              <a:ext cx="1318356" cy="895320"/>
            </a:xfrm>
            <a:prstGeom prst="flowChartDocument">
              <a:avLst/>
            </a:prstGeom>
            <a:noFill/>
            <a:ln cap="flat" cmpd="sng" w="3810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66" name="Google Shape;1666;p166"/>
            <p:cNvSpPr txBox="1"/>
            <p:nvPr/>
          </p:nvSpPr>
          <p:spPr>
            <a:xfrm>
              <a:off x="4667432" y="2403782"/>
              <a:ext cx="14337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600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Memory</a:t>
              </a:r>
              <a:endParaRPr b="1" sz="1300">
                <a:solidFill>
                  <a:srgbClr val="082567"/>
                </a:solidFill>
              </a:endParaRPr>
            </a:p>
          </p:txBody>
        </p:sp>
      </p:grpSp>
      <p:grpSp>
        <p:nvGrpSpPr>
          <p:cNvPr id="1667" name="Google Shape;1667;p166"/>
          <p:cNvGrpSpPr/>
          <p:nvPr/>
        </p:nvGrpSpPr>
        <p:grpSpPr>
          <a:xfrm>
            <a:off x="2051174" y="2783467"/>
            <a:ext cx="1075275" cy="671490"/>
            <a:chOff x="4667432" y="2198643"/>
            <a:chExt cx="1433700" cy="895320"/>
          </a:xfrm>
        </p:grpSpPr>
        <p:sp>
          <p:nvSpPr>
            <p:cNvPr id="1668" name="Google Shape;1668;p166"/>
            <p:cNvSpPr/>
            <p:nvPr/>
          </p:nvSpPr>
          <p:spPr>
            <a:xfrm>
              <a:off x="4740620" y="2198643"/>
              <a:ext cx="1318356" cy="895320"/>
            </a:xfrm>
            <a:prstGeom prst="flowChartDocument">
              <a:avLst/>
            </a:prstGeom>
            <a:noFill/>
            <a:ln cap="flat" cmpd="sng" w="3810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69" name="Google Shape;1669;p166"/>
            <p:cNvSpPr txBox="1"/>
            <p:nvPr/>
          </p:nvSpPr>
          <p:spPr>
            <a:xfrm>
              <a:off x="4667432" y="2403782"/>
              <a:ext cx="14337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600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Tools</a:t>
              </a:r>
              <a:endParaRPr b="1" sz="1300">
                <a:solidFill>
                  <a:srgbClr val="082567"/>
                </a:solidFill>
              </a:endParaRPr>
            </a:p>
          </p:txBody>
        </p:sp>
      </p:grpSp>
      <p:grpSp>
        <p:nvGrpSpPr>
          <p:cNvPr id="1670" name="Google Shape;1670;p166"/>
          <p:cNvGrpSpPr/>
          <p:nvPr/>
        </p:nvGrpSpPr>
        <p:grpSpPr>
          <a:xfrm>
            <a:off x="5099570" y="2783467"/>
            <a:ext cx="1075275" cy="671490"/>
            <a:chOff x="4667432" y="2198643"/>
            <a:chExt cx="1433700" cy="895320"/>
          </a:xfrm>
        </p:grpSpPr>
        <p:sp>
          <p:nvSpPr>
            <p:cNvPr id="1671" name="Google Shape;1671;p166"/>
            <p:cNvSpPr/>
            <p:nvPr/>
          </p:nvSpPr>
          <p:spPr>
            <a:xfrm>
              <a:off x="4740620" y="2198643"/>
              <a:ext cx="1318356" cy="895320"/>
            </a:xfrm>
            <a:prstGeom prst="flowChartDocument">
              <a:avLst/>
            </a:prstGeom>
            <a:noFill/>
            <a:ln cap="flat" cmpd="sng" w="3810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72" name="Google Shape;1672;p166"/>
            <p:cNvSpPr txBox="1"/>
            <p:nvPr/>
          </p:nvSpPr>
          <p:spPr>
            <a:xfrm>
              <a:off x="4667432" y="2403782"/>
              <a:ext cx="14337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600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Plan</a:t>
              </a:r>
              <a:endParaRPr b="1" sz="1300">
                <a:solidFill>
                  <a:srgbClr val="082567"/>
                </a:solidFill>
              </a:endParaRPr>
            </a:p>
          </p:txBody>
        </p:sp>
      </p:grpSp>
      <p:grpSp>
        <p:nvGrpSpPr>
          <p:cNvPr id="1673" name="Google Shape;1673;p166"/>
          <p:cNvGrpSpPr/>
          <p:nvPr/>
        </p:nvGrpSpPr>
        <p:grpSpPr>
          <a:xfrm>
            <a:off x="3614241" y="3941370"/>
            <a:ext cx="1075275" cy="671490"/>
            <a:chOff x="4667432" y="2198643"/>
            <a:chExt cx="1433700" cy="895320"/>
          </a:xfrm>
        </p:grpSpPr>
        <p:sp>
          <p:nvSpPr>
            <p:cNvPr id="1674" name="Google Shape;1674;p166"/>
            <p:cNvSpPr/>
            <p:nvPr/>
          </p:nvSpPr>
          <p:spPr>
            <a:xfrm>
              <a:off x="4740620" y="2198643"/>
              <a:ext cx="1318356" cy="895320"/>
            </a:xfrm>
            <a:prstGeom prst="flowChartDocument">
              <a:avLst/>
            </a:prstGeom>
            <a:noFill/>
            <a:ln cap="flat" cmpd="sng" w="3810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75" name="Google Shape;1675;p166"/>
            <p:cNvSpPr txBox="1"/>
            <p:nvPr/>
          </p:nvSpPr>
          <p:spPr>
            <a:xfrm>
              <a:off x="4667432" y="2403782"/>
              <a:ext cx="14337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600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Action</a:t>
              </a:r>
              <a:endParaRPr b="1" sz="1300">
                <a:solidFill>
                  <a:srgbClr val="082567"/>
                </a:solidFill>
              </a:endParaRPr>
            </a:p>
          </p:txBody>
        </p:sp>
      </p:grpSp>
      <p:sp>
        <p:nvSpPr>
          <p:cNvPr id="1676" name="Google Shape;1676;p166"/>
          <p:cNvSpPr/>
          <p:nvPr/>
        </p:nvSpPr>
        <p:spPr>
          <a:xfrm>
            <a:off x="299430" y="2114356"/>
            <a:ext cx="1286700" cy="2066700"/>
          </a:xfrm>
          <a:prstGeom prst="roundRect">
            <a:avLst>
              <a:gd fmla="val 16667" name="adj"/>
            </a:avLst>
          </a:prstGeom>
          <a:solidFill>
            <a:srgbClr val="48607F">
              <a:alpha val="49800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166"/>
          <p:cNvSpPr/>
          <p:nvPr/>
        </p:nvSpPr>
        <p:spPr>
          <a:xfrm>
            <a:off x="7703102" y="1527196"/>
            <a:ext cx="1286700" cy="2845200"/>
          </a:xfrm>
          <a:prstGeom prst="roundRect">
            <a:avLst>
              <a:gd fmla="val 16667" name="adj"/>
            </a:avLst>
          </a:prstGeom>
          <a:solidFill>
            <a:srgbClr val="48607F">
              <a:alpha val="49800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8" name="Google Shape;1678;p166"/>
          <p:cNvGrpSpPr/>
          <p:nvPr/>
        </p:nvGrpSpPr>
        <p:grpSpPr>
          <a:xfrm>
            <a:off x="6187740" y="2783275"/>
            <a:ext cx="1324800" cy="720105"/>
            <a:chOff x="8138308" y="2290940"/>
            <a:chExt cx="1766400" cy="960140"/>
          </a:xfrm>
        </p:grpSpPr>
        <p:pic>
          <p:nvPicPr>
            <p:cNvPr descr="Bullseye" id="1679" name="Google Shape;1679;p1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40761" y="2290940"/>
              <a:ext cx="594785" cy="594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166"/>
            <p:cNvSpPr txBox="1"/>
            <p:nvPr/>
          </p:nvSpPr>
          <p:spPr>
            <a:xfrm>
              <a:off x="8138308" y="2933080"/>
              <a:ext cx="17664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100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Agents</a:t>
              </a:r>
              <a:endParaRPr sz="1300">
                <a:solidFill>
                  <a:srgbClr val="082567"/>
                </a:solidFill>
              </a:endParaRPr>
            </a:p>
          </p:txBody>
        </p:sp>
      </p:grpSp>
      <p:grpSp>
        <p:nvGrpSpPr>
          <p:cNvPr id="1681" name="Google Shape;1681;p166"/>
          <p:cNvGrpSpPr/>
          <p:nvPr/>
        </p:nvGrpSpPr>
        <p:grpSpPr>
          <a:xfrm>
            <a:off x="6221234" y="3549845"/>
            <a:ext cx="1324800" cy="1023737"/>
            <a:chOff x="8233115" y="5527628"/>
            <a:chExt cx="1766400" cy="1364982"/>
          </a:xfrm>
        </p:grpSpPr>
        <p:sp>
          <p:nvSpPr>
            <p:cNvPr id="1682" name="Google Shape;1682;p166"/>
            <p:cNvSpPr txBox="1"/>
            <p:nvPr/>
          </p:nvSpPr>
          <p:spPr>
            <a:xfrm>
              <a:off x="8233115" y="6369410"/>
              <a:ext cx="1766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000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Amazon </a:t>
              </a:r>
              <a:endParaRPr sz="1200">
                <a:solidFill>
                  <a:srgbClr val="082567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100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Bedrock (LLM)</a:t>
              </a:r>
              <a:endParaRPr sz="1300">
                <a:solidFill>
                  <a:srgbClr val="082567"/>
                </a:solidFill>
              </a:endParaRPr>
            </a:p>
          </p:txBody>
        </p:sp>
        <p:grpSp>
          <p:nvGrpSpPr>
            <p:cNvPr id="1683" name="Google Shape;1683;p166"/>
            <p:cNvGrpSpPr/>
            <p:nvPr/>
          </p:nvGrpSpPr>
          <p:grpSpPr>
            <a:xfrm>
              <a:off x="8701287" y="5527628"/>
              <a:ext cx="727182" cy="724869"/>
              <a:chOff x="5311725" y="2343736"/>
              <a:chExt cx="1568554" cy="1563565"/>
            </a:xfrm>
          </p:grpSpPr>
          <p:sp>
            <p:nvSpPr>
              <p:cNvPr id="1684" name="Google Shape;1684;p166"/>
              <p:cNvSpPr/>
              <p:nvPr/>
            </p:nvSpPr>
            <p:spPr>
              <a:xfrm>
                <a:off x="5311725" y="2947123"/>
                <a:ext cx="38765" cy="374736"/>
              </a:xfrm>
              <a:custGeom>
                <a:rect b="b" l="l" r="r" t="t"/>
                <a:pathLst>
                  <a:path extrusionOk="0" h="93334" w="9655">
                    <a:moveTo>
                      <a:pt x="4828" y="89473"/>
                    </a:moveTo>
                    <a:lnTo>
                      <a:pt x="4828" y="46989"/>
                    </a:lnTo>
                    <a:lnTo>
                      <a:pt x="4828" y="4828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85" name="Google Shape;1685;p166"/>
              <p:cNvSpPr/>
              <p:nvPr/>
            </p:nvSpPr>
            <p:spPr>
              <a:xfrm>
                <a:off x="5694173" y="2630570"/>
                <a:ext cx="219673" cy="516879"/>
              </a:xfrm>
              <a:custGeom>
                <a:rect b="b" l="l" r="r" t="t"/>
                <a:pathLst>
                  <a:path extrusionOk="0" h="128737" w="54713">
                    <a:moveTo>
                      <a:pt x="4828" y="125841"/>
                    </a:moveTo>
                    <a:lnTo>
                      <a:pt x="4828" y="76277"/>
                    </a:lnTo>
                    <a:lnTo>
                      <a:pt x="52461" y="52461"/>
                    </a:lnTo>
                    <a:lnTo>
                      <a:pt x="52461" y="4828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86" name="Google Shape;1686;p166"/>
              <p:cNvSpPr/>
              <p:nvPr/>
            </p:nvSpPr>
            <p:spPr>
              <a:xfrm>
                <a:off x="5502949" y="2821793"/>
                <a:ext cx="219673" cy="129219"/>
              </a:xfrm>
              <a:custGeom>
                <a:rect b="b" l="l" r="r" t="t"/>
                <a:pathLst>
                  <a:path extrusionOk="0" h="32184" w="54713">
                    <a:moveTo>
                      <a:pt x="52461" y="28644"/>
                    </a:moveTo>
                    <a:lnTo>
                      <a:pt x="4828" y="4828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87" name="Google Shape;1687;p166"/>
              <p:cNvSpPr/>
              <p:nvPr/>
            </p:nvSpPr>
            <p:spPr>
              <a:xfrm>
                <a:off x="5694173" y="2458728"/>
                <a:ext cx="38765" cy="271362"/>
              </a:xfrm>
              <a:custGeom>
                <a:rect b="b" l="l" r="r" t="t"/>
                <a:pathLst>
                  <a:path extrusionOk="0" h="67587" w="9655">
                    <a:moveTo>
                      <a:pt x="4828" y="63403"/>
                    </a:moveTo>
                    <a:lnTo>
                      <a:pt x="4828" y="4828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88" name="Google Shape;1688;p166"/>
              <p:cNvSpPr/>
              <p:nvPr/>
            </p:nvSpPr>
            <p:spPr>
              <a:xfrm>
                <a:off x="5311725" y="3010436"/>
                <a:ext cx="219673" cy="142139"/>
              </a:xfrm>
              <a:custGeom>
                <a:rect b="b" l="l" r="r" t="t"/>
                <a:pathLst>
                  <a:path extrusionOk="0" h="35402" w="54713">
                    <a:moveTo>
                      <a:pt x="4828" y="31863"/>
                    </a:moveTo>
                    <a:lnTo>
                      <a:pt x="50530" y="4828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89" name="Google Shape;1689;p166"/>
              <p:cNvSpPr/>
              <p:nvPr/>
            </p:nvSpPr>
            <p:spPr>
              <a:xfrm>
                <a:off x="5502949" y="3299855"/>
                <a:ext cx="219673" cy="155063"/>
              </a:xfrm>
              <a:custGeom>
                <a:rect b="b" l="l" r="r" t="t"/>
                <a:pathLst>
                  <a:path extrusionOk="0" h="38621" w="54713">
                    <a:moveTo>
                      <a:pt x="4828" y="36690"/>
                    </a:moveTo>
                    <a:lnTo>
                      <a:pt x="52461" y="4828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90" name="Google Shape;1690;p166"/>
              <p:cNvSpPr/>
              <p:nvPr/>
            </p:nvSpPr>
            <p:spPr>
              <a:xfrm>
                <a:off x="5677376" y="3661627"/>
                <a:ext cx="219673" cy="142139"/>
              </a:xfrm>
              <a:custGeom>
                <a:rect b="b" l="l" r="r" t="t"/>
                <a:pathLst>
                  <a:path extrusionOk="0" h="35402" w="54713">
                    <a:moveTo>
                      <a:pt x="4828" y="31863"/>
                    </a:moveTo>
                    <a:lnTo>
                      <a:pt x="50851" y="4828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91" name="Google Shape;1691;p166"/>
              <p:cNvSpPr/>
              <p:nvPr/>
            </p:nvSpPr>
            <p:spPr>
              <a:xfrm>
                <a:off x="5661872" y="3299855"/>
                <a:ext cx="452270" cy="258438"/>
              </a:xfrm>
              <a:custGeom>
                <a:rect b="b" l="l" r="r" t="t"/>
                <a:pathLst>
                  <a:path extrusionOk="0" h="64368" w="112645">
                    <a:moveTo>
                      <a:pt x="4828" y="60507"/>
                    </a:moveTo>
                    <a:lnTo>
                      <a:pt x="108140" y="4828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92" name="Google Shape;1692;p166"/>
              <p:cNvSpPr/>
              <p:nvPr/>
            </p:nvSpPr>
            <p:spPr>
              <a:xfrm>
                <a:off x="5502949" y="3108631"/>
                <a:ext cx="219673" cy="155063"/>
              </a:xfrm>
              <a:custGeom>
                <a:rect b="b" l="l" r="r" t="t"/>
                <a:pathLst>
                  <a:path extrusionOk="0" h="38621" w="54713">
                    <a:moveTo>
                      <a:pt x="4828" y="36690"/>
                    </a:moveTo>
                    <a:lnTo>
                      <a:pt x="52461" y="4828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93" name="Google Shape;1693;p166"/>
              <p:cNvSpPr/>
              <p:nvPr/>
            </p:nvSpPr>
            <p:spPr>
              <a:xfrm>
                <a:off x="5311725" y="2343736"/>
                <a:ext cx="801165" cy="1563565"/>
              </a:xfrm>
              <a:custGeom>
                <a:rect b="b" l="l" r="r" t="t"/>
                <a:pathLst>
                  <a:path extrusionOk="0" h="389431" w="199543">
                    <a:moveTo>
                      <a:pt x="195360" y="36368"/>
                    </a:moveTo>
                    <a:lnTo>
                      <a:pt x="147727" y="4828"/>
                    </a:lnTo>
                    <a:lnTo>
                      <a:pt x="52461" y="60185"/>
                    </a:lnTo>
                    <a:lnTo>
                      <a:pt x="52461" y="123588"/>
                    </a:lnTo>
                    <a:lnTo>
                      <a:pt x="4828" y="147727"/>
                    </a:lnTo>
                    <a:lnTo>
                      <a:pt x="4828" y="197291"/>
                    </a:lnTo>
                    <a:lnTo>
                      <a:pt x="4828" y="242993"/>
                    </a:lnTo>
                    <a:lnTo>
                      <a:pt x="52461" y="274855"/>
                    </a:lnTo>
                    <a:lnTo>
                      <a:pt x="52461" y="330534"/>
                    </a:lnTo>
                    <a:lnTo>
                      <a:pt x="147727" y="385892"/>
                    </a:lnTo>
                    <a:lnTo>
                      <a:pt x="195360" y="360466"/>
                    </a:lnTo>
                    <a:lnTo>
                      <a:pt x="195360" y="195360"/>
                    </a:lnTo>
                    <a:lnTo>
                      <a:pt x="147727" y="171543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94" name="Google Shape;1694;p166"/>
              <p:cNvSpPr/>
              <p:nvPr/>
            </p:nvSpPr>
            <p:spPr>
              <a:xfrm>
                <a:off x="5694173" y="3108631"/>
                <a:ext cx="219673" cy="323051"/>
              </a:xfrm>
              <a:custGeom>
                <a:rect b="b" l="l" r="r" t="t"/>
                <a:pathLst>
                  <a:path extrusionOk="0" h="80461" w="54713">
                    <a:moveTo>
                      <a:pt x="52461" y="76277"/>
                    </a:moveTo>
                    <a:lnTo>
                      <a:pt x="52461" y="36690"/>
                    </a:lnTo>
                    <a:lnTo>
                      <a:pt x="4828" y="4828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95" name="Google Shape;1695;p166"/>
              <p:cNvSpPr/>
              <p:nvPr/>
            </p:nvSpPr>
            <p:spPr>
              <a:xfrm>
                <a:off x="6841514" y="2947123"/>
                <a:ext cx="38765" cy="374736"/>
              </a:xfrm>
              <a:custGeom>
                <a:rect b="b" l="l" r="r" t="t"/>
                <a:pathLst>
                  <a:path extrusionOk="0" h="93334" w="9655">
                    <a:moveTo>
                      <a:pt x="4828" y="4828"/>
                    </a:moveTo>
                    <a:lnTo>
                      <a:pt x="4828" y="46989"/>
                    </a:lnTo>
                    <a:lnTo>
                      <a:pt x="4828" y="89473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96" name="Google Shape;1696;p166"/>
              <p:cNvSpPr/>
              <p:nvPr/>
            </p:nvSpPr>
            <p:spPr>
              <a:xfrm>
                <a:off x="6650291" y="3204241"/>
                <a:ext cx="219673" cy="129219"/>
              </a:xfrm>
              <a:custGeom>
                <a:rect b="b" l="l" r="r" t="t"/>
                <a:pathLst>
                  <a:path extrusionOk="0" h="32184" w="54713">
                    <a:moveTo>
                      <a:pt x="4828" y="4828"/>
                    </a:moveTo>
                    <a:lnTo>
                      <a:pt x="52461" y="28644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97" name="Google Shape;1697;p166"/>
              <p:cNvSpPr/>
              <p:nvPr/>
            </p:nvSpPr>
            <p:spPr>
              <a:xfrm>
                <a:off x="6523669" y="2693883"/>
                <a:ext cx="155063" cy="38765"/>
              </a:xfrm>
              <a:custGeom>
                <a:rect b="b" l="l" r="r" t="t"/>
                <a:pathLst>
                  <a:path extrusionOk="0" h="9655" w="38621">
                    <a:moveTo>
                      <a:pt x="36368" y="4828"/>
                    </a:moveTo>
                    <a:lnTo>
                      <a:pt x="4828" y="4828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98" name="Google Shape;1698;p166"/>
              <p:cNvSpPr/>
              <p:nvPr/>
            </p:nvSpPr>
            <p:spPr>
              <a:xfrm>
                <a:off x="6076620" y="3555680"/>
                <a:ext cx="219673" cy="38765"/>
              </a:xfrm>
              <a:custGeom>
                <a:rect b="b" l="l" r="r" t="t"/>
                <a:pathLst>
                  <a:path extrusionOk="0" h="9655" w="54713">
                    <a:moveTo>
                      <a:pt x="4828" y="4828"/>
                    </a:moveTo>
                    <a:lnTo>
                      <a:pt x="52461" y="4828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699" name="Google Shape;1699;p166"/>
              <p:cNvSpPr/>
              <p:nvPr/>
            </p:nvSpPr>
            <p:spPr>
              <a:xfrm>
                <a:off x="6395754" y="2630570"/>
                <a:ext cx="155063" cy="155063"/>
              </a:xfrm>
              <a:custGeom>
                <a:rect b="b" l="l" r="r" t="t"/>
                <a:pathLst>
                  <a:path extrusionOk="0" h="38621" w="38621">
                    <a:moveTo>
                      <a:pt x="36368" y="20598"/>
                    </a:moveTo>
                    <a:cubicBezTo>
                      <a:pt x="36368" y="29308"/>
                      <a:pt x="29308" y="36368"/>
                      <a:pt x="20598" y="36368"/>
                    </a:cubicBezTo>
                    <a:cubicBezTo>
                      <a:pt x="11888" y="36368"/>
                      <a:pt x="4828" y="29308"/>
                      <a:pt x="4828" y="20598"/>
                    </a:cubicBezTo>
                    <a:cubicBezTo>
                      <a:pt x="4828" y="11888"/>
                      <a:pt x="11888" y="4828"/>
                      <a:pt x="20598" y="4828"/>
                    </a:cubicBezTo>
                    <a:cubicBezTo>
                      <a:pt x="29308" y="4828"/>
                      <a:pt x="36368" y="11888"/>
                      <a:pt x="36368" y="20598"/>
                    </a:cubicBezTo>
                    <a:close/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700" name="Google Shape;1700;p166"/>
              <p:cNvSpPr/>
              <p:nvPr/>
            </p:nvSpPr>
            <p:spPr>
              <a:xfrm>
                <a:off x="6523669" y="3108631"/>
                <a:ext cx="155063" cy="155063"/>
              </a:xfrm>
              <a:custGeom>
                <a:rect b="b" l="l" r="r" t="t"/>
                <a:pathLst>
                  <a:path extrusionOk="0" h="38621" w="38621">
                    <a:moveTo>
                      <a:pt x="36368" y="20598"/>
                    </a:moveTo>
                    <a:cubicBezTo>
                      <a:pt x="36368" y="29308"/>
                      <a:pt x="29308" y="36368"/>
                      <a:pt x="20598" y="36368"/>
                    </a:cubicBezTo>
                    <a:cubicBezTo>
                      <a:pt x="11888" y="36368"/>
                      <a:pt x="4828" y="29308"/>
                      <a:pt x="4828" y="20598"/>
                    </a:cubicBezTo>
                    <a:cubicBezTo>
                      <a:pt x="4828" y="11888"/>
                      <a:pt x="11888" y="4828"/>
                      <a:pt x="20598" y="4828"/>
                    </a:cubicBezTo>
                    <a:cubicBezTo>
                      <a:pt x="29308" y="4828"/>
                      <a:pt x="36368" y="11888"/>
                      <a:pt x="36368" y="20598"/>
                    </a:cubicBezTo>
                    <a:close/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701" name="Google Shape;1701;p166"/>
              <p:cNvSpPr/>
              <p:nvPr/>
            </p:nvSpPr>
            <p:spPr>
              <a:xfrm>
                <a:off x="6267844" y="2949708"/>
                <a:ext cx="155063" cy="155063"/>
              </a:xfrm>
              <a:custGeom>
                <a:rect b="b" l="l" r="r" t="t"/>
                <a:pathLst>
                  <a:path extrusionOk="0" h="38621" w="38621">
                    <a:moveTo>
                      <a:pt x="36368" y="20598"/>
                    </a:moveTo>
                    <a:cubicBezTo>
                      <a:pt x="36368" y="29308"/>
                      <a:pt x="29308" y="36368"/>
                      <a:pt x="20598" y="36368"/>
                    </a:cubicBezTo>
                    <a:cubicBezTo>
                      <a:pt x="11888" y="36368"/>
                      <a:pt x="4828" y="29308"/>
                      <a:pt x="4828" y="20598"/>
                    </a:cubicBezTo>
                    <a:cubicBezTo>
                      <a:pt x="4828" y="11888"/>
                      <a:pt x="11888" y="4828"/>
                      <a:pt x="20598" y="4828"/>
                    </a:cubicBezTo>
                    <a:cubicBezTo>
                      <a:pt x="29308" y="4828"/>
                      <a:pt x="36368" y="11888"/>
                      <a:pt x="36368" y="20598"/>
                    </a:cubicBezTo>
                    <a:close/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702" name="Google Shape;1702;p166"/>
              <p:cNvSpPr/>
              <p:nvPr/>
            </p:nvSpPr>
            <p:spPr>
              <a:xfrm>
                <a:off x="6267844" y="3492371"/>
                <a:ext cx="155063" cy="155063"/>
              </a:xfrm>
              <a:custGeom>
                <a:rect b="b" l="l" r="r" t="t"/>
                <a:pathLst>
                  <a:path extrusionOk="0" h="38621" w="38621">
                    <a:moveTo>
                      <a:pt x="36368" y="20598"/>
                    </a:moveTo>
                    <a:cubicBezTo>
                      <a:pt x="36368" y="29308"/>
                      <a:pt x="29308" y="36368"/>
                      <a:pt x="20598" y="36368"/>
                    </a:cubicBezTo>
                    <a:cubicBezTo>
                      <a:pt x="11888" y="36368"/>
                      <a:pt x="4828" y="29308"/>
                      <a:pt x="4828" y="20598"/>
                    </a:cubicBezTo>
                    <a:cubicBezTo>
                      <a:pt x="4828" y="11888"/>
                      <a:pt x="11888" y="4828"/>
                      <a:pt x="20598" y="4828"/>
                    </a:cubicBezTo>
                    <a:cubicBezTo>
                      <a:pt x="29308" y="4828"/>
                      <a:pt x="36368" y="11888"/>
                      <a:pt x="36368" y="20598"/>
                    </a:cubicBezTo>
                    <a:close/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703" name="Google Shape;1703;p166"/>
              <p:cNvSpPr/>
              <p:nvPr/>
            </p:nvSpPr>
            <p:spPr>
              <a:xfrm>
                <a:off x="6076620" y="2343736"/>
                <a:ext cx="801165" cy="1563565"/>
              </a:xfrm>
              <a:custGeom>
                <a:rect b="b" l="l" r="r" t="t"/>
                <a:pathLst>
                  <a:path extrusionOk="0" h="389431" w="199543">
                    <a:moveTo>
                      <a:pt x="52461" y="163497"/>
                    </a:moveTo>
                    <a:lnTo>
                      <a:pt x="4828" y="131956"/>
                    </a:lnTo>
                    <a:lnTo>
                      <a:pt x="4828" y="36368"/>
                    </a:lnTo>
                    <a:lnTo>
                      <a:pt x="52461" y="4828"/>
                    </a:lnTo>
                    <a:lnTo>
                      <a:pt x="147727" y="61794"/>
                    </a:lnTo>
                    <a:lnTo>
                      <a:pt x="147727" y="123588"/>
                    </a:lnTo>
                    <a:lnTo>
                      <a:pt x="195360" y="150623"/>
                    </a:lnTo>
                    <a:lnTo>
                      <a:pt x="195360" y="197291"/>
                    </a:lnTo>
                    <a:lnTo>
                      <a:pt x="195360" y="242993"/>
                    </a:lnTo>
                    <a:lnTo>
                      <a:pt x="147727" y="274855"/>
                    </a:lnTo>
                    <a:lnTo>
                      <a:pt x="147727" y="330534"/>
                    </a:lnTo>
                    <a:lnTo>
                      <a:pt x="52461" y="385892"/>
                    </a:lnTo>
                    <a:lnTo>
                      <a:pt x="4828" y="362075"/>
                    </a:lnTo>
                    <a:lnTo>
                      <a:pt x="4828" y="197934"/>
                    </a:lnTo>
                  </a:path>
                </a:pathLst>
              </a:custGeom>
              <a:noFill/>
              <a:ln cap="flat" cmpd="sng" w="25400">
                <a:solidFill>
                  <a:srgbClr val="08256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ay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</p:grpSp>
      </p:grpSp>
      <p:cxnSp>
        <p:nvCxnSpPr>
          <p:cNvPr id="1704" name="Google Shape;1704;p166"/>
          <p:cNvCxnSpPr>
            <a:stCxn id="1666" idx="3"/>
          </p:cNvCxnSpPr>
          <p:nvPr/>
        </p:nvCxnSpPr>
        <p:spPr>
          <a:xfrm>
            <a:off x="4636548" y="2004329"/>
            <a:ext cx="1021500" cy="593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1705" name="Google Shape;1705;p166"/>
          <p:cNvCxnSpPr>
            <a:stCxn id="1666" idx="3"/>
            <a:endCxn id="1679" idx="0"/>
          </p:cNvCxnSpPr>
          <p:nvPr/>
        </p:nvCxnSpPr>
        <p:spPr>
          <a:xfrm>
            <a:off x="4636548" y="2004329"/>
            <a:ext cx="2226000" cy="7788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1706" name="Google Shape;1706;p166"/>
          <p:cNvCxnSpPr>
            <a:stCxn id="1668" idx="2"/>
            <a:endCxn id="1675" idx="1"/>
          </p:cNvCxnSpPr>
          <p:nvPr/>
        </p:nvCxnSpPr>
        <p:spPr>
          <a:xfrm flipH="1" rot="-5400000">
            <a:off x="2686098" y="3324914"/>
            <a:ext cx="842400" cy="10137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1707" name="Google Shape;1707;p166"/>
          <p:cNvCxnSpPr/>
          <p:nvPr/>
        </p:nvCxnSpPr>
        <p:spPr>
          <a:xfrm rot="10800000">
            <a:off x="4089602" y="2401247"/>
            <a:ext cx="1200" cy="37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08" name="Google Shape;1708;p166"/>
          <p:cNvSpPr/>
          <p:nvPr/>
        </p:nvSpPr>
        <p:spPr>
          <a:xfrm>
            <a:off x="3720247" y="2759370"/>
            <a:ext cx="785400" cy="61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Agent</a:t>
            </a:r>
            <a:endParaRPr b="1" sz="1800"/>
          </a:p>
        </p:txBody>
      </p:sp>
      <p:cxnSp>
        <p:nvCxnSpPr>
          <p:cNvPr id="1709" name="Google Shape;1709;p166"/>
          <p:cNvCxnSpPr/>
          <p:nvPr/>
        </p:nvCxnSpPr>
        <p:spPr>
          <a:xfrm rot="10800000">
            <a:off x="3223184" y="3064134"/>
            <a:ext cx="434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10" name="Google Shape;1710;p166"/>
          <p:cNvCxnSpPr/>
          <p:nvPr/>
        </p:nvCxnSpPr>
        <p:spPr>
          <a:xfrm rot="10800000">
            <a:off x="4604810" y="3075821"/>
            <a:ext cx="434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1711" name="Google Shape;1711;p166"/>
          <p:cNvCxnSpPr/>
          <p:nvPr/>
        </p:nvCxnSpPr>
        <p:spPr>
          <a:xfrm rot="10800000">
            <a:off x="4086048" y="3466061"/>
            <a:ext cx="1200" cy="37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1712" name="Google Shape;1712;p166"/>
          <p:cNvSpPr/>
          <p:nvPr/>
        </p:nvSpPr>
        <p:spPr>
          <a:xfrm>
            <a:off x="7997768" y="1862242"/>
            <a:ext cx="805500" cy="560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Action</a:t>
            </a:r>
            <a:endParaRPr b="1" sz="1600"/>
          </a:p>
        </p:txBody>
      </p:sp>
      <p:sp>
        <p:nvSpPr>
          <p:cNvPr id="1713" name="Google Shape;1713;p166"/>
          <p:cNvSpPr/>
          <p:nvPr/>
        </p:nvSpPr>
        <p:spPr>
          <a:xfrm>
            <a:off x="7948876" y="2687075"/>
            <a:ext cx="903300" cy="560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Simulation</a:t>
            </a:r>
            <a:endParaRPr b="1"/>
          </a:p>
        </p:txBody>
      </p:sp>
      <p:sp>
        <p:nvSpPr>
          <p:cNvPr id="1714" name="Google Shape;1714;p166"/>
          <p:cNvSpPr/>
          <p:nvPr/>
        </p:nvSpPr>
        <p:spPr>
          <a:xfrm>
            <a:off x="7847175" y="3511900"/>
            <a:ext cx="1106700" cy="560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Autonomous</a:t>
            </a:r>
            <a:endParaRPr b="1"/>
          </a:p>
        </p:txBody>
      </p:sp>
      <p:sp>
        <p:nvSpPr>
          <p:cNvPr id="1715" name="Google Shape;1715;p166"/>
          <p:cNvSpPr/>
          <p:nvPr/>
        </p:nvSpPr>
        <p:spPr>
          <a:xfrm>
            <a:off x="7127656" y="1985104"/>
            <a:ext cx="492600" cy="2124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16" name="Google Shape;1716;p166"/>
          <p:cNvSpPr/>
          <p:nvPr/>
        </p:nvSpPr>
        <p:spPr>
          <a:xfrm>
            <a:off x="6179244" y="2607146"/>
            <a:ext cx="427200" cy="2090100"/>
          </a:xfrm>
          <a:prstGeom prst="leftBrace">
            <a:avLst>
              <a:gd fmla="val 87118" name="adj1"/>
              <a:gd fmla="val 19861" name="adj2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17" name="Google Shape;1717;p166"/>
          <p:cNvSpPr/>
          <p:nvPr/>
        </p:nvSpPr>
        <p:spPr>
          <a:xfrm>
            <a:off x="540082" y="2423519"/>
            <a:ext cx="805500" cy="560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Math </a:t>
            </a:r>
            <a:endParaRPr b="1"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Calcs</a:t>
            </a:r>
            <a:endParaRPr b="1" sz="1500"/>
          </a:p>
        </p:txBody>
      </p:sp>
      <p:sp>
        <p:nvSpPr>
          <p:cNvPr id="1718" name="Google Shape;1718;p166"/>
          <p:cNvSpPr/>
          <p:nvPr/>
        </p:nvSpPr>
        <p:spPr>
          <a:xfrm>
            <a:off x="556220" y="3217389"/>
            <a:ext cx="805500" cy="560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Search </a:t>
            </a:r>
            <a:endParaRPr b="1" sz="16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API</a:t>
            </a:r>
            <a:endParaRPr b="1" sz="1600"/>
          </a:p>
        </p:txBody>
      </p:sp>
      <p:sp>
        <p:nvSpPr>
          <p:cNvPr id="1719" name="Google Shape;1719;p166"/>
          <p:cNvSpPr/>
          <p:nvPr/>
        </p:nvSpPr>
        <p:spPr>
          <a:xfrm>
            <a:off x="1763486" y="2253343"/>
            <a:ext cx="287700" cy="174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67"/>
          <p:cNvSpPr txBox="1"/>
          <p:nvPr>
            <p:ph idx="12" type="sldNum"/>
          </p:nvPr>
        </p:nvSpPr>
        <p:spPr>
          <a:xfrm>
            <a:off x="5022675" y="3537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26" name="Google Shape;1726;p167"/>
          <p:cNvSpPr txBox="1"/>
          <p:nvPr>
            <p:ph type="title"/>
          </p:nvPr>
        </p:nvSpPr>
        <p:spPr>
          <a:xfrm>
            <a:off x="498775" y="930429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Langchain️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727" name="Google Shape;1727;p167"/>
          <p:cNvSpPr txBox="1"/>
          <p:nvPr/>
        </p:nvSpPr>
        <p:spPr>
          <a:xfrm>
            <a:off x="498764" y="2091618"/>
            <a:ext cx="976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7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🤖</a:t>
            </a:r>
            <a:endParaRPr sz="1100"/>
          </a:p>
        </p:txBody>
      </p:sp>
      <p:sp>
        <p:nvSpPr>
          <p:cNvPr id="1728" name="Google Shape;1728;p167"/>
          <p:cNvSpPr txBox="1"/>
          <p:nvPr/>
        </p:nvSpPr>
        <p:spPr>
          <a:xfrm>
            <a:off x="43241" y="3130036"/>
            <a:ext cx="1887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4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Agents</a:t>
            </a:r>
            <a:endParaRPr sz="1100">
              <a:solidFill>
                <a:srgbClr val="082567"/>
              </a:solidFill>
            </a:endParaRPr>
          </a:p>
        </p:txBody>
      </p:sp>
      <p:pic>
        <p:nvPicPr>
          <p:cNvPr id="1729" name="Google Shape;1729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425" y="741575"/>
            <a:ext cx="6225651" cy="35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41"/>
          <p:cNvSpPr txBox="1"/>
          <p:nvPr>
            <p:ph type="ctrTitle"/>
          </p:nvPr>
        </p:nvSpPr>
        <p:spPr>
          <a:xfrm>
            <a:off x="490660" y="1447458"/>
            <a:ext cx="6828000" cy="11775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b="1" lang="vi" sz="4000">
                <a:latin typeface="Montserrat"/>
                <a:ea typeface="Montserrat"/>
                <a:cs typeface="Montserrat"/>
                <a:sym typeface="Montserrat"/>
              </a:rPr>
              <a:t>Empowering RAG Applications with Agents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8" name="Google Shape;1168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202" y="413568"/>
            <a:ext cx="752378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41"/>
          <p:cNvSpPr txBox="1"/>
          <p:nvPr/>
        </p:nvSpPr>
        <p:spPr>
          <a:xfrm>
            <a:off x="469201" y="4736325"/>
            <a:ext cx="3934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3F3"/>
              </a:buClr>
              <a:buSzPts val="500"/>
              <a:buFont typeface="Play"/>
              <a:buNone/>
            </a:pPr>
            <a:r>
              <a:rPr b="0" i="0" lang="vi" sz="900" u="none" cap="none" strike="noStrike">
                <a:solidFill>
                  <a:srgbClr val="F1F3F3"/>
                </a:solidFill>
                <a:latin typeface="Play"/>
                <a:ea typeface="Play"/>
                <a:cs typeface="Play"/>
                <a:sym typeface="Play"/>
              </a:rPr>
              <a:t>© 2023, Amazon Web Services, Inc. or its affiliates. All rights reserved. </a:t>
            </a:r>
            <a:endParaRPr sz="1500"/>
          </a:p>
        </p:txBody>
      </p:sp>
      <p:sp>
        <p:nvSpPr>
          <p:cNvPr id="1170" name="Google Shape;1170;p141"/>
          <p:cNvSpPr txBox="1"/>
          <p:nvPr>
            <p:ph idx="2" type="body"/>
          </p:nvPr>
        </p:nvSpPr>
        <p:spPr>
          <a:xfrm>
            <a:off x="490649" y="3257559"/>
            <a:ext cx="2848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 sz="2200">
                <a:latin typeface="Montserrat SemiBold"/>
                <a:ea typeface="Montserrat SemiBold"/>
                <a:cs typeface="Montserrat SemiBold"/>
                <a:sym typeface="Montserrat SemiBold"/>
              </a:rPr>
              <a:t>Thi Nguyen</a:t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1" name="Google Shape;1171;p141"/>
          <p:cNvSpPr txBox="1"/>
          <p:nvPr>
            <p:ph idx="3" type="body"/>
          </p:nvPr>
        </p:nvSpPr>
        <p:spPr>
          <a:xfrm>
            <a:off x="490649" y="3672200"/>
            <a:ext cx="2848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latin typeface="Montserrat SemiBold"/>
                <a:ea typeface="Montserrat SemiBold"/>
                <a:cs typeface="Montserrat SemiBold"/>
                <a:sym typeface="Montserrat SemiBold"/>
              </a:rPr>
              <a:t>Solutions Architect 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vi" sz="1600">
                <a:latin typeface="Montserrat SemiBold"/>
                <a:ea typeface="Montserrat SemiBold"/>
                <a:cs typeface="Montserrat SemiBold"/>
                <a:sym typeface="Montserrat SemiBold"/>
              </a:rPr>
              <a:t>Amazon Web Services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2" name="Google Shape;1172;p1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68"/>
          <p:cNvSpPr txBox="1"/>
          <p:nvPr>
            <p:ph idx="12" type="sldNum"/>
          </p:nvPr>
        </p:nvSpPr>
        <p:spPr>
          <a:xfrm>
            <a:off x="5022675" y="3537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36" name="Google Shape;1736;p168"/>
          <p:cNvSpPr txBox="1"/>
          <p:nvPr>
            <p:ph type="title"/>
          </p:nvPr>
        </p:nvSpPr>
        <p:spPr>
          <a:xfrm>
            <a:off x="108200" y="2363725"/>
            <a:ext cx="20349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Get Amazon </a:t>
            </a:r>
            <a:endParaRPr>
              <a:solidFill>
                <a:srgbClr val="08256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Stock Ticker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737" name="Google Shape;1737;p168"/>
          <p:cNvSpPr txBox="1"/>
          <p:nvPr/>
        </p:nvSpPr>
        <p:spPr>
          <a:xfrm>
            <a:off x="384464" y="896481"/>
            <a:ext cx="976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7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🤖</a:t>
            </a:r>
            <a:endParaRPr sz="1100"/>
          </a:p>
        </p:txBody>
      </p:sp>
      <p:sp>
        <p:nvSpPr>
          <p:cNvPr id="1738" name="Google Shape;1738;p168"/>
          <p:cNvSpPr txBox="1"/>
          <p:nvPr/>
        </p:nvSpPr>
        <p:spPr>
          <a:xfrm>
            <a:off x="-133359" y="685811"/>
            <a:ext cx="1887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4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Agents</a:t>
            </a:r>
            <a:endParaRPr sz="1100">
              <a:solidFill>
                <a:srgbClr val="082567"/>
              </a:solidFill>
            </a:endParaRPr>
          </a:p>
        </p:txBody>
      </p:sp>
      <p:pic>
        <p:nvPicPr>
          <p:cNvPr id="1739" name="Google Shape;173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9391" y="598704"/>
            <a:ext cx="58674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075" y="2417975"/>
            <a:ext cx="5116999" cy="8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9400" y="3362325"/>
            <a:ext cx="55816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69"/>
          <p:cNvSpPr txBox="1"/>
          <p:nvPr>
            <p:ph idx="12" type="sldNum"/>
          </p:nvPr>
        </p:nvSpPr>
        <p:spPr>
          <a:xfrm>
            <a:off x="5022675" y="3537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48" name="Google Shape;1748;p169"/>
          <p:cNvSpPr txBox="1"/>
          <p:nvPr>
            <p:ph type="title"/>
          </p:nvPr>
        </p:nvSpPr>
        <p:spPr>
          <a:xfrm>
            <a:off x="155875" y="2492100"/>
            <a:ext cx="2587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Get Stock Data </a:t>
            </a:r>
            <a:endParaRPr>
              <a:solidFill>
                <a:srgbClr val="08256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Of Tesla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749" name="Google Shape;1749;p169"/>
          <p:cNvSpPr txBox="1"/>
          <p:nvPr/>
        </p:nvSpPr>
        <p:spPr>
          <a:xfrm>
            <a:off x="508289" y="624318"/>
            <a:ext cx="976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7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🤖</a:t>
            </a:r>
            <a:endParaRPr sz="1100"/>
          </a:p>
        </p:txBody>
      </p:sp>
      <p:sp>
        <p:nvSpPr>
          <p:cNvPr id="1750" name="Google Shape;1750;p169"/>
          <p:cNvSpPr txBox="1"/>
          <p:nvPr/>
        </p:nvSpPr>
        <p:spPr>
          <a:xfrm>
            <a:off x="52766" y="1662736"/>
            <a:ext cx="1887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4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Agents</a:t>
            </a:r>
            <a:endParaRPr sz="1100">
              <a:solidFill>
                <a:srgbClr val="082567"/>
              </a:solidFill>
            </a:endParaRPr>
          </a:p>
        </p:txBody>
      </p:sp>
      <p:pic>
        <p:nvPicPr>
          <p:cNvPr id="1751" name="Google Shape;1751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350" y="624313"/>
            <a:ext cx="52863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150" y="2310250"/>
            <a:ext cx="4895851" cy="30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70"/>
          <p:cNvSpPr txBox="1"/>
          <p:nvPr>
            <p:ph type="title"/>
          </p:nvPr>
        </p:nvSpPr>
        <p:spPr>
          <a:xfrm>
            <a:off x="457200" y="2287826"/>
            <a:ext cx="6731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vi">
                <a:solidFill>
                  <a:schemeClr val="lt1"/>
                </a:solidFill>
              </a:rPr>
              <a:t>Demo - Stock Tool Agents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71"/>
          <p:cNvSpPr txBox="1"/>
          <p:nvPr>
            <p:ph type="title"/>
          </p:nvPr>
        </p:nvSpPr>
        <p:spPr>
          <a:xfrm>
            <a:off x="367550" y="1085026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ReAct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764" name="Google Shape;1764;p171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Play"/>
              <a:buNone/>
            </a:pPr>
            <a:fld id="{00000000-1234-1234-1234-123412341234}" type="slidenum">
              <a:rPr b="0" i="0" lang="vi" sz="7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7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REACT" id="1765" name="Google Shape;1765;p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9836" y="671513"/>
            <a:ext cx="4626966" cy="39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171"/>
          <p:cNvSpPr txBox="1"/>
          <p:nvPr/>
        </p:nvSpPr>
        <p:spPr>
          <a:xfrm>
            <a:off x="367551" y="2076801"/>
            <a:ext cx="35982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lang="vi" sz="1600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ReAct is a general paradigm that combines reasoning and acting with LLMs. ReAct prompts LLMs to generate verbal reasoning traces and actions for a task.</a:t>
            </a:r>
            <a:endParaRPr b="1" sz="1600" u="none" cap="none" strike="noStrike"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67" name="Google Shape;1767;p171"/>
          <p:cNvSpPr txBox="1"/>
          <p:nvPr/>
        </p:nvSpPr>
        <p:spPr>
          <a:xfrm>
            <a:off x="5725127" y="4625714"/>
            <a:ext cx="2287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vi" sz="1100" u="none" cap="none" strike="noStrike">
                <a:solidFill>
                  <a:srgbClr val="082567"/>
                </a:solidFill>
                <a:latin typeface="Arial"/>
                <a:ea typeface="Arial"/>
                <a:cs typeface="Arial"/>
                <a:sym typeface="Arial"/>
              </a:rPr>
              <a:t>Image Source: </a:t>
            </a:r>
            <a:r>
              <a:rPr b="0" i="0" lang="vi" sz="1100" u="sng" cap="none" strike="noStrike">
                <a:solidFill>
                  <a:srgbClr val="082567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Yao et al., 2022</a:t>
            </a:r>
            <a:endParaRPr b="0" i="0" sz="1100" u="none" cap="none" strike="noStrike"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72"/>
          <p:cNvSpPr txBox="1"/>
          <p:nvPr>
            <p:ph type="title"/>
          </p:nvPr>
        </p:nvSpPr>
        <p:spPr>
          <a:xfrm>
            <a:off x="457200" y="685754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ReAct (Reasoning + Action) Prompting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773" name="Google Shape;1773;p172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74" name="Google Shape;1774;p172"/>
          <p:cNvSpPr txBox="1"/>
          <p:nvPr/>
        </p:nvSpPr>
        <p:spPr>
          <a:xfrm>
            <a:off x="457200" y="1135875"/>
            <a:ext cx="5942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 sz="15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Combine text reasoning and actions in a single request</a:t>
            </a:r>
            <a:endParaRPr sz="1500"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75" name="Google Shape;1775;p172"/>
          <p:cNvSpPr txBox="1"/>
          <p:nvPr>
            <p:ph idx="4294967295" type="body"/>
          </p:nvPr>
        </p:nvSpPr>
        <p:spPr>
          <a:xfrm>
            <a:off x="457200" y="1602525"/>
            <a:ext cx="79914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b="1" lang="vi">
                <a:solidFill>
                  <a:schemeClr val="accent1"/>
                </a:solidFill>
              </a:rPr>
              <a:t>You are a financial advisor. Give stock recommendations based on the following recommendation</a:t>
            </a:r>
            <a:endParaRPr b="1">
              <a:solidFill>
                <a:schemeClr val="accent1"/>
              </a:solidFill>
            </a:endParaRPr>
          </a:p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b="1" lang="vi">
                <a:solidFill>
                  <a:schemeClr val="accent1"/>
                </a:solidFill>
              </a:rPr>
              <a:t>&lt;steps&gt;</a:t>
            </a:r>
            <a:endParaRPr b="1">
              <a:solidFill>
                <a:schemeClr val="accent1"/>
              </a:solidFill>
            </a:endParaRPr>
          </a:p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</a:pPr>
            <a:r>
              <a:rPr b="1" lang="vi">
                <a:solidFill>
                  <a:schemeClr val="accent1"/>
                </a:solidFill>
              </a:rPr>
              <a:t>  1) Use “get company ticker” to get the company ticker</a:t>
            </a:r>
            <a:endParaRPr b="1">
              <a:solidFill>
                <a:schemeClr val="accent1"/>
              </a:solidFill>
            </a:endParaRPr>
          </a:p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</a:pPr>
            <a:r>
              <a:rPr b="1" lang="vi">
                <a:solidFill>
                  <a:schemeClr val="accent1"/>
                </a:solidFill>
              </a:rPr>
              <a:t>  2) Use “get stock data” to gather stock</a:t>
            </a:r>
            <a:endParaRPr b="1">
              <a:solidFill>
                <a:schemeClr val="accent1"/>
              </a:solidFill>
            </a:endParaRPr>
          </a:p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</a:pPr>
            <a:r>
              <a:rPr b="1" lang="vi">
                <a:solidFill>
                  <a:schemeClr val="accent1"/>
                </a:solidFill>
              </a:rPr>
              <a:t>  3) Use “get recent news” tool to search for latest</a:t>
            </a:r>
            <a:endParaRPr b="1">
              <a:solidFill>
                <a:schemeClr val="accent1"/>
              </a:solidFill>
            </a:endParaRPr>
          </a:p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</a:pPr>
            <a:r>
              <a:rPr b="1" lang="vi">
                <a:solidFill>
                  <a:schemeClr val="accent1"/>
                </a:solidFill>
              </a:rPr>
              <a:t>  4) Use “get </a:t>
            </a:r>
            <a:r>
              <a:rPr b="1" lang="vi">
                <a:solidFill>
                  <a:schemeClr val="accent1"/>
                </a:solidFill>
              </a:rPr>
              <a:t>financial</a:t>
            </a:r>
            <a:r>
              <a:rPr b="1" lang="vi">
                <a:solidFill>
                  <a:schemeClr val="accent1"/>
                </a:solidFill>
              </a:rPr>
              <a:t> statements” tool to get </a:t>
            </a:r>
            <a:r>
              <a:rPr b="1" lang="vi">
                <a:solidFill>
                  <a:schemeClr val="accent1"/>
                </a:solidFill>
              </a:rPr>
              <a:t>financial</a:t>
            </a:r>
            <a:r>
              <a:rPr b="1" lang="vi">
                <a:solidFill>
                  <a:schemeClr val="accent1"/>
                </a:solidFill>
              </a:rPr>
              <a:t> data</a:t>
            </a:r>
            <a:endParaRPr b="1">
              <a:solidFill>
                <a:schemeClr val="accent1"/>
              </a:solidFill>
            </a:endParaRPr>
          </a:p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</a:pPr>
            <a:r>
              <a:rPr b="1" lang="vi">
                <a:solidFill>
                  <a:schemeClr val="accent1"/>
                </a:solidFill>
              </a:rPr>
              <a:t>  5) Analyse stock based on </a:t>
            </a:r>
            <a:r>
              <a:rPr b="1" lang="vi">
                <a:solidFill>
                  <a:schemeClr val="accent1"/>
                </a:solidFill>
              </a:rPr>
              <a:t>gathered</a:t>
            </a:r>
            <a:r>
              <a:rPr b="1" lang="vi">
                <a:solidFill>
                  <a:schemeClr val="accent1"/>
                </a:solidFill>
              </a:rPr>
              <a:t> data and provide detail analysis</a:t>
            </a:r>
            <a:endParaRPr b="1">
              <a:solidFill>
                <a:schemeClr val="accent1"/>
              </a:solidFill>
            </a:endParaRPr>
          </a:p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</a:pPr>
            <a:r>
              <a:rPr b="1" lang="vi">
                <a:solidFill>
                  <a:schemeClr val="accent1"/>
                </a:solidFill>
              </a:rPr>
              <a:t>&lt;steps&gt;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776" name="Google Shape;1776;p172">
            <a:hlinkClick r:id="rId4"/>
          </p:cNvPr>
          <p:cNvSpPr txBox="1"/>
          <p:nvPr/>
        </p:nvSpPr>
        <p:spPr>
          <a:xfrm>
            <a:off x="457200" y="4653975"/>
            <a:ext cx="6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https://docs.anthropic.com/claude/docs/how-to-use-system-prompts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73"/>
          <p:cNvSpPr txBox="1"/>
          <p:nvPr>
            <p:ph type="title"/>
          </p:nvPr>
        </p:nvSpPr>
        <p:spPr>
          <a:xfrm>
            <a:off x="457200" y="2287826"/>
            <a:ext cx="6731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vi">
                <a:solidFill>
                  <a:schemeClr val="lt1"/>
                </a:solidFill>
              </a:rPr>
              <a:t>Demo - Stock Analysis Agents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74"/>
          <p:cNvSpPr txBox="1"/>
          <p:nvPr>
            <p:ph idx="12" type="sldNum"/>
          </p:nvPr>
        </p:nvSpPr>
        <p:spPr>
          <a:xfrm>
            <a:off x="5363688" y="378689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788" name="Google Shape;1788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9596" y="1278773"/>
            <a:ext cx="3287661" cy="328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736" y="1278773"/>
            <a:ext cx="3287661" cy="3287661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174"/>
          <p:cNvSpPr txBox="1"/>
          <p:nvPr/>
        </p:nvSpPr>
        <p:spPr>
          <a:xfrm>
            <a:off x="5387546" y="1001865"/>
            <a:ext cx="149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vi" sz="15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Source Code</a:t>
            </a:r>
            <a:endParaRPr sz="1100">
              <a:solidFill>
                <a:srgbClr val="082567"/>
              </a:solidFill>
            </a:endParaRPr>
          </a:p>
        </p:txBody>
      </p:sp>
      <p:sp>
        <p:nvSpPr>
          <p:cNvPr id="1791" name="Google Shape;1791;p174"/>
          <p:cNvSpPr txBox="1"/>
          <p:nvPr/>
        </p:nvSpPr>
        <p:spPr>
          <a:xfrm>
            <a:off x="827511" y="934852"/>
            <a:ext cx="2637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vi" sz="15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Demo </a:t>
            </a:r>
            <a:r>
              <a:rPr b="1" lang="vi" sz="1500" u="sng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http://44.202.105.148/</a:t>
            </a:r>
            <a:r>
              <a:rPr b="1" lang="vi" sz="15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100">
              <a:solidFill>
                <a:srgbClr val="082567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75"/>
          <p:cNvSpPr txBox="1"/>
          <p:nvPr>
            <p:ph type="title"/>
          </p:nvPr>
        </p:nvSpPr>
        <p:spPr>
          <a:xfrm>
            <a:off x="457200" y="1285878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Resources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798" name="Google Shape;1798;p175"/>
          <p:cNvSpPr txBox="1"/>
          <p:nvPr>
            <p:ph idx="1" type="body"/>
          </p:nvPr>
        </p:nvSpPr>
        <p:spPr>
          <a:xfrm>
            <a:off x="457200" y="1845269"/>
            <a:ext cx="82296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1600"/>
              <a:buFont typeface="Arial"/>
              <a:buChar char="•"/>
            </a:pPr>
            <a:r>
              <a:rPr lang="vi" sz="1800">
                <a:solidFill>
                  <a:srgbClr val="082567"/>
                </a:solidFill>
              </a:rPr>
              <a:t>Langchain: </a:t>
            </a:r>
            <a:r>
              <a:rPr lang="vi" sz="1800" u="sng">
                <a:solidFill>
                  <a:srgbClr val="08256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https://www.langchain.com/</a:t>
            </a:r>
            <a:r>
              <a:rPr lang="vi" sz="1800">
                <a:solidFill>
                  <a:srgbClr val="082567"/>
                </a:solidFill>
              </a:rPr>
              <a:t> </a:t>
            </a:r>
            <a:endParaRPr>
              <a:solidFill>
                <a:srgbClr val="082567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82567"/>
              </a:buClr>
              <a:buSzPts val="1600"/>
              <a:buFont typeface="Arial"/>
              <a:buChar char="•"/>
            </a:pPr>
            <a:r>
              <a:rPr lang="vi" sz="1800">
                <a:solidFill>
                  <a:srgbClr val="082567"/>
                </a:solidFill>
              </a:rPr>
              <a:t>Bedrock Playground: </a:t>
            </a:r>
            <a:r>
              <a:rPr lang="vi" sz="1800" u="sng">
                <a:solidFill>
                  <a:srgbClr val="08256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https://partyrock.aws/</a:t>
            </a:r>
            <a:r>
              <a:rPr lang="vi" sz="1800">
                <a:solidFill>
                  <a:srgbClr val="082567"/>
                </a:solidFill>
              </a:rPr>
              <a:t> </a:t>
            </a:r>
            <a:endParaRPr>
              <a:solidFill>
                <a:srgbClr val="082567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82567"/>
              </a:buClr>
              <a:buSzPts val="1600"/>
              <a:buFont typeface="Arial"/>
              <a:buChar char="•"/>
            </a:pPr>
            <a:r>
              <a:rPr lang="vi" sz="1800">
                <a:solidFill>
                  <a:srgbClr val="082567"/>
                </a:solidFill>
              </a:rPr>
              <a:t>Source demo </a:t>
            </a:r>
            <a:r>
              <a:rPr lang="vi" sz="1800" u="sng">
                <a:solidFill>
                  <a:srgbClr val="08256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https://github.com/nguyendinhthi0705/bedrock-rag-stock</a:t>
            </a:r>
            <a:endParaRPr sz="1800">
              <a:solidFill>
                <a:srgbClr val="082567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82567"/>
              </a:buClr>
              <a:buSzPts val="1600"/>
              <a:buFont typeface="Arial"/>
              <a:buChar char="•"/>
            </a:pPr>
            <a:r>
              <a:rPr lang="vi" sz="1800">
                <a:solidFill>
                  <a:srgbClr val="082567"/>
                </a:solidFill>
              </a:rPr>
              <a:t>A Vietnamese version </a:t>
            </a:r>
            <a:r>
              <a:rPr lang="vi" sz="1800" u="sng">
                <a:solidFill>
                  <a:srgbClr val="08256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https://github.com/ConstantSun/llm_rag_pythonsql</a:t>
            </a:r>
            <a:endParaRPr sz="1800">
              <a:solidFill>
                <a:srgbClr val="08256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r>
              <a:t/>
            </a:r>
            <a:endParaRPr sz="1800">
              <a:solidFill>
                <a:srgbClr val="08256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r>
              <a:t/>
            </a:r>
            <a:endParaRPr sz="1800">
              <a:solidFill>
                <a:srgbClr val="082567"/>
              </a:solidFill>
            </a:endParaRPr>
          </a:p>
        </p:txBody>
      </p:sp>
      <p:sp>
        <p:nvSpPr>
          <p:cNvPr id="1799" name="Google Shape;1799;p175"/>
          <p:cNvSpPr txBox="1"/>
          <p:nvPr>
            <p:ph idx="12" type="sldNum"/>
          </p:nvPr>
        </p:nvSpPr>
        <p:spPr>
          <a:xfrm>
            <a:off x="5022675" y="353784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76"/>
          <p:cNvSpPr txBox="1"/>
          <p:nvPr/>
        </p:nvSpPr>
        <p:spPr>
          <a:xfrm>
            <a:off x="887175" y="2059500"/>
            <a:ext cx="60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76"/>
          <p:cNvSpPr txBox="1"/>
          <p:nvPr>
            <p:ph idx="4294967295" type="title"/>
          </p:nvPr>
        </p:nvSpPr>
        <p:spPr>
          <a:xfrm>
            <a:off x="2029500" y="2158950"/>
            <a:ext cx="5085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20"/>
              <a:buFont typeface="Lato Light"/>
              <a:buNone/>
            </a:pPr>
            <a:r>
              <a:rPr b="1" lang="vi" sz="5400">
                <a:solidFill>
                  <a:srgbClr val="27AEE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5420">
              <a:solidFill>
                <a:srgbClr val="27AE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6" name="Google Shape;1806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177"/>
          <p:cNvSpPr txBox="1"/>
          <p:nvPr>
            <p:ph type="title"/>
          </p:nvPr>
        </p:nvSpPr>
        <p:spPr>
          <a:xfrm>
            <a:off x="303675" y="1903350"/>
            <a:ext cx="57102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" sz="27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Session 2: Crafting Multimodal RAG Applications</a:t>
            </a:r>
            <a:endParaRPr b="1" sz="27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6" name="Google Shape;1816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7" name="Google Shape;1177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5488" y="13162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8" name="Google Shape;1178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8425" y="1792488"/>
            <a:ext cx="25050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9" name="Google Shape;1179;p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5488" y="2010363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0" name="Google Shape;1180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425" y="2554200"/>
            <a:ext cx="25050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1" name="Google Shape;1181;p1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35488" y="275438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2" name="Google Shape;1182;p1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78425" y="3211600"/>
            <a:ext cx="25050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3" name="Google Shape;1183;p1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35488" y="347828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4" name="Google Shape;1184;p1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78425" y="4623150"/>
            <a:ext cx="2505075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42"/>
          <p:cNvSpPr/>
          <p:nvPr/>
        </p:nvSpPr>
        <p:spPr>
          <a:xfrm>
            <a:off x="457200" y="68580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142"/>
          <p:cNvSpPr/>
          <p:nvPr/>
        </p:nvSpPr>
        <p:spPr>
          <a:xfrm>
            <a:off x="4883125" y="1340050"/>
            <a:ext cx="180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SemiBold"/>
              <a:buNone/>
            </a:pPr>
            <a:r>
              <a:rPr b="0" i="0" lang="vi" sz="16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b="0" i="0" sz="16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42"/>
          <p:cNvSpPr/>
          <p:nvPr/>
        </p:nvSpPr>
        <p:spPr>
          <a:xfrm>
            <a:off x="4883125" y="2034175"/>
            <a:ext cx="180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SemiBold"/>
              <a:buNone/>
            </a:pPr>
            <a:r>
              <a:rPr b="0" i="0" lang="vi" sz="16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b="0" i="0" sz="16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42"/>
          <p:cNvSpPr/>
          <p:nvPr/>
        </p:nvSpPr>
        <p:spPr>
          <a:xfrm>
            <a:off x="4883125" y="2778200"/>
            <a:ext cx="180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SemiBold"/>
              <a:buNone/>
            </a:pPr>
            <a:r>
              <a:rPr b="0" i="0" lang="vi" sz="16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b="0" i="0" sz="16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142"/>
          <p:cNvSpPr/>
          <p:nvPr/>
        </p:nvSpPr>
        <p:spPr>
          <a:xfrm>
            <a:off x="4883125" y="3502100"/>
            <a:ext cx="180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SemiBold"/>
              <a:buNone/>
            </a:pPr>
            <a:r>
              <a:rPr b="0" i="0" lang="vi" sz="16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b="0" i="0" sz="16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42"/>
          <p:cNvSpPr/>
          <p:nvPr/>
        </p:nvSpPr>
        <p:spPr>
          <a:xfrm>
            <a:off x="5359375" y="1983300"/>
            <a:ext cx="3216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rgbClr val="08256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Retrieval Augmented Generation (RAG)</a:t>
            </a:r>
            <a:endParaRPr sz="1600">
              <a:solidFill>
                <a:srgbClr val="08256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1" name="Google Shape;1191;p142"/>
          <p:cNvSpPr/>
          <p:nvPr/>
        </p:nvSpPr>
        <p:spPr>
          <a:xfrm>
            <a:off x="5359375" y="2754388"/>
            <a:ext cx="2162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0A2430"/>
              </a:buClr>
              <a:buSzPts val="1800"/>
              <a:buFont typeface="Montserrat"/>
              <a:buNone/>
            </a:pPr>
            <a:r>
              <a:rPr lang="vi" sz="1600">
                <a:solidFill>
                  <a:srgbClr val="08256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RAG with Agents</a:t>
            </a:r>
            <a:endParaRPr i="0" sz="1600" u="none" cap="none" strike="noStrike">
              <a:solidFill>
                <a:srgbClr val="08256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2" name="Google Shape;1192;p142"/>
          <p:cNvSpPr/>
          <p:nvPr/>
        </p:nvSpPr>
        <p:spPr>
          <a:xfrm>
            <a:off x="5359375" y="3478300"/>
            <a:ext cx="313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rgbClr val="08256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 Stock Analysis Agent</a:t>
            </a:r>
            <a:endParaRPr sz="1600">
              <a:solidFill>
                <a:srgbClr val="08256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3" name="Google Shape;1193;p142"/>
          <p:cNvSpPr/>
          <p:nvPr/>
        </p:nvSpPr>
        <p:spPr>
          <a:xfrm>
            <a:off x="5359375" y="1313888"/>
            <a:ext cx="3314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rgbClr val="08256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Fundamental Models (FMs) on Amazon Bedrock</a:t>
            </a:r>
            <a:endParaRPr sz="1600">
              <a:solidFill>
                <a:srgbClr val="08256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94" name="Google Shape;1194;p1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" y="1140100"/>
            <a:ext cx="3724201" cy="372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3" name="Google Shape;1823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5488" y="13162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4" name="Google Shape;1824;p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8425" y="1773438"/>
            <a:ext cx="25050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5" name="Google Shape;1825;p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5488" y="20401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6" name="Google Shape;1826;p1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8425" y="2497325"/>
            <a:ext cx="25050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7" name="Google Shape;1827;p1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35488" y="27640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8" name="Google Shape;1828;p1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78425" y="3221250"/>
            <a:ext cx="25050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9" name="Google Shape;1829;p1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35488" y="34879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0" name="Google Shape;1830;p1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78425" y="3945150"/>
            <a:ext cx="2505075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178"/>
          <p:cNvSpPr/>
          <p:nvPr/>
        </p:nvSpPr>
        <p:spPr>
          <a:xfrm>
            <a:off x="457200" y="68580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178"/>
          <p:cNvSpPr/>
          <p:nvPr/>
        </p:nvSpPr>
        <p:spPr>
          <a:xfrm>
            <a:off x="4883125" y="1340050"/>
            <a:ext cx="180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SemiBold"/>
              <a:buNone/>
            </a:pPr>
            <a:r>
              <a:rPr b="0" i="0" lang="vi" sz="16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b="0" i="0" sz="16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Google Shape;1833;p178"/>
          <p:cNvSpPr/>
          <p:nvPr/>
        </p:nvSpPr>
        <p:spPr>
          <a:xfrm>
            <a:off x="4883125" y="2063950"/>
            <a:ext cx="180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SemiBold"/>
              <a:buNone/>
            </a:pPr>
            <a:r>
              <a:rPr b="0" i="0" lang="vi" sz="16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b="0" i="0" sz="16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78"/>
          <p:cNvSpPr/>
          <p:nvPr/>
        </p:nvSpPr>
        <p:spPr>
          <a:xfrm>
            <a:off x="4883125" y="2787850"/>
            <a:ext cx="180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SemiBold"/>
              <a:buNone/>
            </a:pPr>
            <a:r>
              <a:rPr b="0" i="0" lang="vi" sz="16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b="0" i="0" sz="16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178"/>
          <p:cNvSpPr/>
          <p:nvPr/>
        </p:nvSpPr>
        <p:spPr>
          <a:xfrm>
            <a:off x="4883125" y="3511750"/>
            <a:ext cx="180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SemiBold"/>
              <a:buNone/>
            </a:pPr>
            <a:r>
              <a:rPr b="0" i="0" lang="vi" sz="16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b="0" i="0" sz="16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178"/>
          <p:cNvSpPr/>
          <p:nvPr/>
        </p:nvSpPr>
        <p:spPr>
          <a:xfrm>
            <a:off x="5359375" y="2040138"/>
            <a:ext cx="2476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0A2430"/>
              </a:buClr>
              <a:buSzPts val="1800"/>
              <a:buFont typeface="Montserrat"/>
              <a:buNone/>
            </a:pPr>
            <a:r>
              <a:rPr b="1" lang="vi" sz="1600">
                <a:solidFill>
                  <a:srgbClr val="0A2430"/>
                </a:solidFill>
                <a:latin typeface="Montserrat"/>
                <a:ea typeface="Montserrat"/>
                <a:cs typeface="Montserrat"/>
                <a:sym typeface="Montserrat"/>
              </a:rPr>
              <a:t>Multimodal LLM</a:t>
            </a:r>
            <a:endParaRPr b="1" i="0" sz="1600" u="none" cap="none" strike="noStrike">
              <a:solidFill>
                <a:srgbClr val="0A24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7" name="Google Shape;1837;p178"/>
          <p:cNvSpPr/>
          <p:nvPr/>
        </p:nvSpPr>
        <p:spPr>
          <a:xfrm>
            <a:off x="5359375" y="2764038"/>
            <a:ext cx="2162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0A2430"/>
              </a:buClr>
              <a:buSzPts val="1800"/>
              <a:buFont typeface="Montserrat"/>
              <a:buNone/>
            </a:pPr>
            <a:r>
              <a:rPr b="1" lang="vi" sz="1600">
                <a:solidFill>
                  <a:srgbClr val="0A2430"/>
                </a:solidFill>
                <a:latin typeface="Montserrat"/>
                <a:ea typeface="Montserrat"/>
                <a:cs typeface="Montserrat"/>
                <a:sym typeface="Montserrat"/>
              </a:rPr>
              <a:t>Multimodal RAG</a:t>
            </a:r>
            <a:endParaRPr b="1" i="0" sz="1600" u="none" cap="none" strike="noStrike">
              <a:solidFill>
                <a:srgbClr val="0A24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8" name="Google Shape;1838;p178"/>
          <p:cNvSpPr/>
          <p:nvPr/>
        </p:nvSpPr>
        <p:spPr>
          <a:xfrm>
            <a:off x="5359375" y="3487950"/>
            <a:ext cx="2669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0A2430"/>
              </a:buClr>
              <a:buSzPts val="1800"/>
              <a:buFont typeface="Montserrat"/>
              <a:buNone/>
            </a:pPr>
            <a:r>
              <a:rPr b="1" lang="vi" sz="1600">
                <a:solidFill>
                  <a:srgbClr val="0A2430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endParaRPr b="1" i="0" sz="1600" u="none" cap="none" strike="noStrike">
              <a:solidFill>
                <a:srgbClr val="0A24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9" name="Google Shape;1839;p178"/>
          <p:cNvSpPr/>
          <p:nvPr/>
        </p:nvSpPr>
        <p:spPr>
          <a:xfrm>
            <a:off x="5359375" y="1316238"/>
            <a:ext cx="2562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0A2430"/>
              </a:buClr>
              <a:buSzPts val="1800"/>
              <a:buFont typeface="Montserrat"/>
              <a:buNone/>
            </a:pPr>
            <a:r>
              <a:rPr b="1" lang="vi" sz="1600">
                <a:solidFill>
                  <a:srgbClr val="0A2430"/>
                </a:solidFill>
                <a:latin typeface="Montserrat"/>
                <a:ea typeface="Montserrat"/>
                <a:cs typeface="Montserrat"/>
                <a:sym typeface="Montserrat"/>
              </a:rPr>
              <a:t>LLM Revision</a:t>
            </a:r>
            <a:endParaRPr b="1" i="0" sz="1600" u="none" cap="none" strike="noStrike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1840" name="Google Shape;1840;p1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35488" y="42118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1" name="Google Shape;1841;p1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78425" y="4669050"/>
            <a:ext cx="2505075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178"/>
          <p:cNvSpPr/>
          <p:nvPr/>
        </p:nvSpPr>
        <p:spPr>
          <a:xfrm>
            <a:off x="4883125" y="4235650"/>
            <a:ext cx="180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SemiBold"/>
              <a:buNone/>
            </a:pPr>
            <a:r>
              <a:rPr lang="vi" sz="1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b="0" i="0" sz="16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3" name="Google Shape;1843;p178"/>
          <p:cNvSpPr/>
          <p:nvPr/>
        </p:nvSpPr>
        <p:spPr>
          <a:xfrm>
            <a:off x="5359375" y="4211850"/>
            <a:ext cx="2669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0A2430"/>
              </a:buClr>
              <a:buSzPts val="1800"/>
              <a:buFont typeface="Montserrat"/>
              <a:buNone/>
            </a:pPr>
            <a:r>
              <a:rPr b="1" lang="vi" sz="1600">
                <a:solidFill>
                  <a:srgbClr val="0A243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i="0" sz="1600" u="none" cap="none" strike="noStrike">
              <a:solidFill>
                <a:srgbClr val="0A24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4" name="Google Shape;1844;p1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8825" y="1232625"/>
            <a:ext cx="3607875" cy="36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179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LLM REVISION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4" name="Google Shape;1854;p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180"/>
          <p:cNvSpPr/>
          <p:nvPr/>
        </p:nvSpPr>
        <p:spPr>
          <a:xfrm>
            <a:off x="440550" y="82805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Large Language Model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1" name="Google Shape;1861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49" y="1505198"/>
            <a:ext cx="7754500" cy="336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" name="Google Shape;186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181"/>
          <p:cNvSpPr/>
          <p:nvPr/>
        </p:nvSpPr>
        <p:spPr>
          <a:xfrm>
            <a:off x="440550" y="82805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Retrieval Augmented Generation (RAG)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8" name="Google Shape;1868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38" y="1256750"/>
            <a:ext cx="6914124" cy="38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182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Multimodal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8" name="Google Shape;1878;p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3" name="Google Shape;1883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183"/>
          <p:cNvSpPr/>
          <p:nvPr/>
        </p:nvSpPr>
        <p:spPr>
          <a:xfrm>
            <a:off x="1838100" y="1951950"/>
            <a:ext cx="54678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LLM is a blinded writer?</a:t>
            </a:r>
            <a:endParaRPr b="0" i="0" sz="34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9" name="Google Shape;1889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184"/>
          <p:cNvSpPr/>
          <p:nvPr/>
        </p:nvSpPr>
        <p:spPr>
          <a:xfrm>
            <a:off x="440550" y="82805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LLM in more detail:</a:t>
            </a:r>
            <a:endParaRPr b="1" sz="22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1" name="Google Shape;1891;p184"/>
          <p:cNvSpPr/>
          <p:nvPr/>
        </p:nvSpPr>
        <p:spPr>
          <a:xfrm>
            <a:off x="818700" y="1549950"/>
            <a:ext cx="7645200" cy="21717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upload.wikimedia.org/wikipedia/commons/d/d5/Hey_Machine_Learning_Logo.png" id="1892" name="Google Shape;1892;p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138" y="1778638"/>
            <a:ext cx="1186025" cy="11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184"/>
          <p:cNvSpPr txBox="1"/>
          <p:nvPr/>
        </p:nvSpPr>
        <p:spPr>
          <a:xfrm>
            <a:off x="987152" y="2092800"/>
            <a:ext cx="1087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vi" sz="3000" u="none" cap="none" strike="noStrike">
                <a:solidFill>
                  <a:srgbClr val="4285F4"/>
                </a:solidFill>
                <a:latin typeface="Lato"/>
                <a:ea typeface="Lato"/>
                <a:cs typeface="Lato"/>
                <a:sym typeface="Lato"/>
              </a:rPr>
              <a:t>Text</a:t>
            </a:r>
            <a:endParaRPr b="0" i="0" sz="3000" u="none" cap="none" strike="noStrike">
              <a:solidFill>
                <a:srgbClr val="4285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4" name="Google Shape;1894;p184"/>
          <p:cNvSpPr txBox="1"/>
          <p:nvPr/>
        </p:nvSpPr>
        <p:spPr>
          <a:xfrm>
            <a:off x="7282913" y="2052125"/>
            <a:ext cx="14070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vi" sz="3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Text</a:t>
            </a:r>
            <a:endParaRPr b="0" i="0" sz="30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95" name="Google Shape;1895;p184"/>
          <p:cNvCxnSpPr>
            <a:endCxn id="1894" idx="1"/>
          </p:cNvCxnSpPr>
          <p:nvPr/>
        </p:nvCxnSpPr>
        <p:spPr>
          <a:xfrm>
            <a:off x="6127013" y="2330975"/>
            <a:ext cx="1155900" cy="0"/>
          </a:xfrm>
          <a:prstGeom prst="straightConnector1">
            <a:avLst/>
          </a:prstGeom>
          <a:noFill/>
          <a:ln cap="flat" cmpd="sng" w="28575">
            <a:solidFill>
              <a:srgbClr val="4285F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96" name="Google Shape;1896;p184"/>
          <p:cNvSpPr txBox="1"/>
          <p:nvPr/>
        </p:nvSpPr>
        <p:spPr>
          <a:xfrm>
            <a:off x="-72350" y="2637000"/>
            <a:ext cx="30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vi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How are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7" name="Google Shape;1897;p184"/>
          <p:cNvSpPr txBox="1"/>
          <p:nvPr/>
        </p:nvSpPr>
        <p:spPr>
          <a:xfrm>
            <a:off x="6279125" y="2609825"/>
            <a:ext cx="30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vi" sz="1400" u="none" cap="none" strike="noStrike">
                <a:solidFill>
                  <a:srgbClr val="4285F4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b="1" i="0" sz="1400" u="none" cap="none" strike="noStrike">
              <a:solidFill>
                <a:srgbClr val="4285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8" name="Google Shape;1898;p184"/>
          <p:cNvSpPr txBox="1"/>
          <p:nvPr/>
        </p:nvSpPr>
        <p:spPr>
          <a:xfrm>
            <a:off x="5058340" y="2847800"/>
            <a:ext cx="1087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vi" sz="3000" u="none" cap="none" strike="noStrike">
                <a:solidFill>
                  <a:srgbClr val="4285F4"/>
                </a:solidFill>
                <a:latin typeface="Lato"/>
                <a:ea typeface="Lato"/>
                <a:cs typeface="Lato"/>
                <a:sym typeface="Lato"/>
              </a:rPr>
              <a:t>LLM</a:t>
            </a:r>
            <a:endParaRPr b="0" i="0" sz="3000" u="none" cap="none" strike="noStrike">
              <a:solidFill>
                <a:srgbClr val="4285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9" name="Google Shape;1899;p184"/>
          <p:cNvSpPr txBox="1"/>
          <p:nvPr/>
        </p:nvSpPr>
        <p:spPr>
          <a:xfrm>
            <a:off x="2617975" y="2092800"/>
            <a:ext cx="1607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vi" sz="3000" u="none" cap="none" strike="noStrike">
                <a:solidFill>
                  <a:srgbClr val="4285F4"/>
                </a:solidFill>
                <a:latin typeface="Lato"/>
                <a:ea typeface="Lato"/>
                <a:cs typeface="Lato"/>
                <a:sym typeface="Lato"/>
              </a:rPr>
              <a:t>Number</a:t>
            </a:r>
            <a:endParaRPr b="0" i="0" sz="3000" u="none" cap="none" strike="noStrike">
              <a:solidFill>
                <a:srgbClr val="4285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0" name="Google Shape;1900;p184"/>
          <p:cNvSpPr txBox="1"/>
          <p:nvPr/>
        </p:nvSpPr>
        <p:spPr>
          <a:xfrm>
            <a:off x="1863275" y="2596325"/>
            <a:ext cx="30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vi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[4438, 527, 198]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01" name="Google Shape;1901;p184"/>
          <p:cNvCxnSpPr>
            <a:stCxn id="1893" idx="3"/>
            <a:endCxn id="1899" idx="1"/>
          </p:cNvCxnSpPr>
          <p:nvPr/>
        </p:nvCxnSpPr>
        <p:spPr>
          <a:xfrm>
            <a:off x="2074652" y="2371650"/>
            <a:ext cx="543300" cy="0"/>
          </a:xfrm>
          <a:prstGeom prst="straightConnector1">
            <a:avLst/>
          </a:prstGeom>
          <a:noFill/>
          <a:ln cap="flat" cmpd="sng" w="28575">
            <a:solidFill>
              <a:srgbClr val="0097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02" name="Google Shape;1902;p184"/>
          <p:cNvCxnSpPr>
            <a:stCxn id="1899" idx="3"/>
            <a:endCxn id="1892" idx="1"/>
          </p:cNvCxnSpPr>
          <p:nvPr/>
        </p:nvCxnSpPr>
        <p:spPr>
          <a:xfrm>
            <a:off x="4225075" y="2371650"/>
            <a:ext cx="716100" cy="0"/>
          </a:xfrm>
          <a:prstGeom prst="straightConnector1">
            <a:avLst/>
          </a:prstGeom>
          <a:noFill/>
          <a:ln cap="flat" cmpd="sng" w="28575">
            <a:solidFill>
              <a:srgbClr val="0097FF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85"/>
          <p:cNvSpPr/>
          <p:nvPr/>
        </p:nvSpPr>
        <p:spPr>
          <a:xfrm>
            <a:off x="898125" y="1323600"/>
            <a:ext cx="7063500" cy="2496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825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upload.wikimedia.org/wikipedia/commons/d/d5/Hey_Machine_Learning_Logo.png" id="1908" name="Google Shape;1908;p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0607" y="1467852"/>
            <a:ext cx="1128570" cy="1102119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185"/>
          <p:cNvSpPr txBox="1"/>
          <p:nvPr/>
        </p:nvSpPr>
        <p:spPr>
          <a:xfrm>
            <a:off x="935653" y="1695661"/>
            <a:ext cx="10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vi" sz="3000" u="none" cap="none" strike="noStrike">
                <a:solidFill>
                  <a:srgbClr val="082567"/>
                </a:solidFill>
                <a:latin typeface="Lato"/>
                <a:ea typeface="Lato"/>
                <a:cs typeface="Lato"/>
                <a:sym typeface="Lato"/>
              </a:rPr>
              <a:t>Text</a:t>
            </a:r>
            <a:endParaRPr b="1" sz="3000" u="none" cap="none" strike="noStrike">
              <a:solidFill>
                <a:srgbClr val="0825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0" name="Google Shape;1910;p185"/>
          <p:cNvSpPr txBox="1"/>
          <p:nvPr/>
        </p:nvSpPr>
        <p:spPr>
          <a:xfrm>
            <a:off x="6770349" y="1695650"/>
            <a:ext cx="112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vi" sz="3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Text</a:t>
            </a:r>
            <a:endParaRPr b="1" i="0" sz="30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11" name="Google Shape;1911;p185"/>
          <p:cNvCxnSpPr>
            <a:stCxn id="1908" idx="3"/>
            <a:endCxn id="1910" idx="1"/>
          </p:cNvCxnSpPr>
          <p:nvPr/>
        </p:nvCxnSpPr>
        <p:spPr>
          <a:xfrm>
            <a:off x="5899177" y="2018911"/>
            <a:ext cx="871200" cy="0"/>
          </a:xfrm>
          <a:prstGeom prst="straightConnector1">
            <a:avLst/>
          </a:prstGeom>
          <a:noFill/>
          <a:ln cap="flat" cmpd="sng" w="28575">
            <a:solidFill>
              <a:srgbClr val="4285F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2" name="Google Shape;1912;p185"/>
          <p:cNvSpPr txBox="1"/>
          <p:nvPr/>
        </p:nvSpPr>
        <p:spPr>
          <a:xfrm>
            <a:off x="892492" y="2240095"/>
            <a:ext cx="112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vi" sz="1600">
                <a:latin typeface="Lato"/>
                <a:ea typeface="Lato"/>
                <a:cs typeface="Lato"/>
                <a:sym typeface="Lato"/>
              </a:rPr>
              <a:t>This is a</a:t>
            </a:r>
            <a:endParaRPr b="1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3" name="Google Shape;1913;p185"/>
          <p:cNvSpPr txBox="1"/>
          <p:nvPr/>
        </p:nvSpPr>
        <p:spPr>
          <a:xfrm>
            <a:off x="6847874" y="2240100"/>
            <a:ext cx="77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vi" sz="1600">
                <a:solidFill>
                  <a:srgbClr val="4285F4"/>
                </a:solidFill>
                <a:latin typeface="Lato"/>
                <a:ea typeface="Lato"/>
                <a:cs typeface="Lato"/>
                <a:sym typeface="Lato"/>
              </a:rPr>
              <a:t>Corgi</a:t>
            </a:r>
            <a:endParaRPr b="1" i="0" sz="1600" u="none" cap="none" strike="noStrike">
              <a:solidFill>
                <a:srgbClr val="4285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4" name="Google Shape;1914;p185"/>
          <p:cNvSpPr txBox="1"/>
          <p:nvPr/>
        </p:nvSpPr>
        <p:spPr>
          <a:xfrm>
            <a:off x="4882131" y="2461376"/>
            <a:ext cx="1034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vi" sz="3000" u="none" cap="none" strike="noStrike">
                <a:solidFill>
                  <a:srgbClr val="082567"/>
                </a:solidFill>
                <a:latin typeface="Lato"/>
                <a:ea typeface="Lato"/>
                <a:cs typeface="Lato"/>
                <a:sym typeface="Lato"/>
              </a:rPr>
              <a:t>LLM</a:t>
            </a:r>
            <a:endParaRPr b="1" i="0" sz="3000" u="none" cap="none" strike="noStrike">
              <a:solidFill>
                <a:srgbClr val="0825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5" name="Google Shape;1915;p185"/>
          <p:cNvSpPr txBox="1"/>
          <p:nvPr/>
        </p:nvSpPr>
        <p:spPr>
          <a:xfrm>
            <a:off x="2559985" y="1711111"/>
            <a:ext cx="15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vi" sz="2800" u="none" cap="none" strike="noStrike">
                <a:solidFill>
                  <a:srgbClr val="082567"/>
                </a:solidFill>
                <a:latin typeface="Lato"/>
                <a:ea typeface="Lato"/>
                <a:cs typeface="Lato"/>
                <a:sym typeface="Lato"/>
              </a:rPr>
              <a:t>Number</a:t>
            </a:r>
            <a:endParaRPr b="1" i="0" sz="2800" u="none" cap="none" strike="noStrike">
              <a:solidFill>
                <a:srgbClr val="0825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6" name="Google Shape;1916;p185"/>
          <p:cNvSpPr txBox="1"/>
          <p:nvPr/>
        </p:nvSpPr>
        <p:spPr>
          <a:xfrm>
            <a:off x="2341887" y="2240095"/>
            <a:ext cx="196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vi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[4438, 527, 198]</a:t>
            </a:r>
            <a:endParaRPr b="1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17" name="Google Shape;1917;p185"/>
          <p:cNvCxnSpPr>
            <a:stCxn id="1909" idx="3"/>
            <a:endCxn id="1915" idx="1"/>
          </p:cNvCxnSpPr>
          <p:nvPr/>
        </p:nvCxnSpPr>
        <p:spPr>
          <a:xfrm>
            <a:off x="1970353" y="2018911"/>
            <a:ext cx="589500" cy="0"/>
          </a:xfrm>
          <a:prstGeom prst="straightConnector1">
            <a:avLst/>
          </a:prstGeom>
          <a:noFill/>
          <a:ln cap="flat" cmpd="sng" w="28575">
            <a:solidFill>
              <a:srgbClr val="0097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18" name="Google Shape;1918;p185"/>
          <p:cNvCxnSpPr>
            <a:stCxn id="1915" idx="3"/>
            <a:endCxn id="1908" idx="1"/>
          </p:cNvCxnSpPr>
          <p:nvPr/>
        </p:nvCxnSpPr>
        <p:spPr>
          <a:xfrm>
            <a:off x="4089085" y="2018911"/>
            <a:ext cx="681600" cy="0"/>
          </a:xfrm>
          <a:prstGeom prst="straightConnector1">
            <a:avLst/>
          </a:prstGeom>
          <a:noFill/>
          <a:ln cap="flat" cmpd="sng" w="28575">
            <a:solidFill>
              <a:srgbClr val="0097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19" name="Google Shape;1919;p185"/>
          <p:cNvSpPr txBox="1"/>
          <p:nvPr/>
        </p:nvSpPr>
        <p:spPr>
          <a:xfrm>
            <a:off x="935653" y="3020787"/>
            <a:ext cx="12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vi" sz="3000" u="none" cap="none" strike="noStrike">
                <a:solidFill>
                  <a:srgbClr val="082567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 b="1" i="0" sz="3000" u="none" cap="none" strike="noStrike">
              <a:solidFill>
                <a:srgbClr val="08256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20" name="Google Shape;1920;p185"/>
          <p:cNvCxnSpPr>
            <a:stCxn id="1919" idx="3"/>
            <a:endCxn id="1921" idx="1"/>
          </p:cNvCxnSpPr>
          <p:nvPr/>
        </p:nvCxnSpPr>
        <p:spPr>
          <a:xfrm>
            <a:off x="2222053" y="3344037"/>
            <a:ext cx="337800" cy="0"/>
          </a:xfrm>
          <a:prstGeom prst="straightConnector1">
            <a:avLst/>
          </a:prstGeom>
          <a:noFill/>
          <a:ln cap="flat" cmpd="sng" w="28575">
            <a:solidFill>
              <a:srgbClr val="0097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21" name="Google Shape;1921;p185"/>
          <p:cNvSpPr txBox="1"/>
          <p:nvPr/>
        </p:nvSpPr>
        <p:spPr>
          <a:xfrm>
            <a:off x="2559985" y="3036237"/>
            <a:ext cx="15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vi" sz="2800" u="none" cap="none" strike="noStrike">
                <a:solidFill>
                  <a:srgbClr val="082567"/>
                </a:solidFill>
                <a:latin typeface="Lato"/>
                <a:ea typeface="Lato"/>
                <a:cs typeface="Lato"/>
                <a:sym typeface="Lato"/>
              </a:rPr>
              <a:t>Number</a:t>
            </a:r>
            <a:endParaRPr b="1" i="0" sz="2800" u="none" cap="none" strike="noStrike">
              <a:solidFill>
                <a:srgbClr val="08256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22" name="Google Shape;1922;p185"/>
          <p:cNvCxnSpPr>
            <a:stCxn id="1921" idx="3"/>
            <a:endCxn id="1914" idx="2"/>
          </p:cNvCxnSpPr>
          <p:nvPr/>
        </p:nvCxnSpPr>
        <p:spPr>
          <a:xfrm flipH="1" rot="10800000">
            <a:off x="4089085" y="2979537"/>
            <a:ext cx="1310400" cy="364500"/>
          </a:xfrm>
          <a:prstGeom prst="bentConnector2">
            <a:avLst/>
          </a:prstGeom>
          <a:noFill/>
          <a:ln cap="flat" cmpd="sng" w="28575">
            <a:solidFill>
              <a:srgbClr val="0097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23" name="Google Shape;1923;p185"/>
          <p:cNvSpPr/>
          <p:nvPr/>
        </p:nvSpPr>
        <p:spPr>
          <a:xfrm>
            <a:off x="2279400" y="3931750"/>
            <a:ext cx="68646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vi" sz="2220" u="none" cap="none" strike="noStrike">
                <a:solidFill>
                  <a:srgbClr val="27AEE1"/>
                </a:solidFill>
                <a:latin typeface="Montserrat"/>
                <a:ea typeface="Montserrat"/>
                <a:cs typeface="Montserrat"/>
                <a:sym typeface="Montserrat"/>
              </a:rPr>
              <a:t>Yes, It’s called Large Multimodal Model (</a:t>
            </a:r>
            <a:r>
              <a:rPr b="1" lang="vi" sz="2220">
                <a:solidFill>
                  <a:srgbClr val="27AEE1"/>
                </a:solidFill>
                <a:latin typeface="Montserrat"/>
                <a:ea typeface="Montserrat"/>
                <a:cs typeface="Montserrat"/>
                <a:sym typeface="Montserrat"/>
              </a:rPr>
              <a:t>LMM</a:t>
            </a:r>
            <a:r>
              <a:rPr b="1" i="0" lang="vi" sz="2220" u="none" cap="none" strike="noStrike">
                <a:solidFill>
                  <a:srgbClr val="27AEE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2220" u="none" cap="none" strike="noStrike">
              <a:solidFill>
                <a:srgbClr val="27AE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4" name="Google Shape;1924;p185"/>
          <p:cNvPicPr preferRelativeResize="0"/>
          <p:nvPr/>
        </p:nvPicPr>
        <p:blipFill rotWithShape="1">
          <a:blip r:embed="rId5">
            <a:alphaModFix/>
          </a:blip>
          <a:srcRect b="0" l="24431" r="23741" t="0"/>
          <a:stretch/>
        </p:blipFill>
        <p:spPr>
          <a:xfrm>
            <a:off x="1116091" y="3606972"/>
            <a:ext cx="681411" cy="8551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925" name="Google Shape;1925;p185"/>
          <p:cNvSpPr/>
          <p:nvPr/>
        </p:nvSpPr>
        <p:spPr>
          <a:xfrm>
            <a:off x="440550" y="82805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What if:</a:t>
            </a:r>
            <a:endParaRPr b="1" sz="22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1" name="Google Shape;1931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p186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Learnable Interface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5" name="Google Shape;1935;p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0" name="Google Shape;194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187"/>
          <p:cNvSpPr/>
          <p:nvPr/>
        </p:nvSpPr>
        <p:spPr>
          <a:xfrm>
            <a:off x="286375" y="973725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Projection Based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2" name="Google Shape;1942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75" y="1582625"/>
            <a:ext cx="8571252" cy="28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43"/>
          <p:cNvSpPr txBox="1"/>
          <p:nvPr>
            <p:ph type="title"/>
          </p:nvPr>
        </p:nvSpPr>
        <p:spPr>
          <a:xfrm>
            <a:off x="457199" y="2287826"/>
            <a:ext cx="75261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vi">
                <a:solidFill>
                  <a:schemeClr val="lt1"/>
                </a:solidFill>
              </a:rPr>
              <a:t>Foundation Models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vi">
                <a:solidFill>
                  <a:schemeClr val="lt1"/>
                </a:solidFill>
              </a:rPr>
              <a:t>on Amazon Bedrock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" name="Google Shape;194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188"/>
          <p:cNvSpPr/>
          <p:nvPr/>
        </p:nvSpPr>
        <p:spPr>
          <a:xfrm>
            <a:off x="349200" y="878100"/>
            <a:ext cx="2842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Adapter Based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9" name="Google Shape;1949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875" y="619625"/>
            <a:ext cx="3877200" cy="4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" name="Google Shape;1955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189"/>
          <p:cNvSpPr txBox="1"/>
          <p:nvPr>
            <p:ph type="title"/>
          </p:nvPr>
        </p:nvSpPr>
        <p:spPr>
          <a:xfrm>
            <a:off x="438525" y="1812150"/>
            <a:ext cx="81309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Let’s see what LMM can do!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9" name="Google Shape;1959;p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5" name="Google Shape;1965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190"/>
          <p:cNvSpPr txBox="1"/>
          <p:nvPr>
            <p:ph type="title"/>
          </p:nvPr>
        </p:nvSpPr>
        <p:spPr>
          <a:xfrm>
            <a:off x="438525" y="1812150"/>
            <a:ext cx="81309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How about the Multimodal RAG?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9" name="Google Shape;1969;p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" name="Google Shape;1974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275" y="780686"/>
            <a:ext cx="5312198" cy="366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Google Shape;1980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192"/>
          <p:cNvSpPr/>
          <p:nvPr/>
        </p:nvSpPr>
        <p:spPr>
          <a:xfrm>
            <a:off x="151100" y="1949025"/>
            <a:ext cx="49557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000" u="sng">
                <a:solidFill>
                  <a:srgbClr val="0097FF"/>
                </a:solidFill>
                <a:latin typeface="Montserrat"/>
                <a:ea typeface="Montserrat"/>
                <a:cs typeface="Montserrat"/>
                <a:sym typeface="Montserrat"/>
              </a:rPr>
              <a:t>Multimodal</a:t>
            </a:r>
            <a:r>
              <a:rPr b="1" lang="vi" sz="20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 RAG is:</a:t>
            </a:r>
            <a:endParaRPr b="1" sz="20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000"/>
              <a:buFont typeface="Montserrat"/>
              <a:buChar char="-"/>
            </a:pPr>
            <a:r>
              <a:rPr b="1" lang="vi" sz="20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Multimodal </a:t>
            </a:r>
            <a:r>
              <a:rPr b="1" lang="vi" sz="20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retriever</a:t>
            </a:r>
            <a:endParaRPr b="1" sz="20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000"/>
              <a:buFont typeface="Montserrat"/>
              <a:buChar char="-"/>
            </a:pPr>
            <a:r>
              <a:rPr b="1" lang="vi" sz="20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Multimodal LLM</a:t>
            </a:r>
            <a:endParaRPr b="1" sz="20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82" name="Google Shape;1982;p192"/>
          <p:cNvGrpSpPr/>
          <p:nvPr/>
        </p:nvGrpSpPr>
        <p:grpSpPr>
          <a:xfrm>
            <a:off x="3529744" y="1082619"/>
            <a:ext cx="5420282" cy="3288919"/>
            <a:chOff x="2037525" y="1297300"/>
            <a:chExt cx="6451949" cy="3626950"/>
          </a:xfrm>
        </p:grpSpPr>
        <p:pic>
          <p:nvPicPr>
            <p:cNvPr id="1983" name="Google Shape;1983;p1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37525" y="1297300"/>
              <a:ext cx="6451949" cy="362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4" name="Google Shape;1984;p192"/>
            <p:cNvSpPr/>
            <p:nvPr/>
          </p:nvSpPr>
          <p:spPr>
            <a:xfrm>
              <a:off x="4087250" y="2475825"/>
              <a:ext cx="1754100" cy="913500"/>
            </a:xfrm>
            <a:prstGeom prst="rect">
              <a:avLst/>
            </a:prstGeom>
            <a:noFill/>
            <a:ln cap="flat" cmpd="sng" w="28575">
              <a:solidFill>
                <a:srgbClr val="1E74D4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E74D4"/>
                </a:solidFill>
              </a:endParaRPr>
            </a:p>
          </p:txBody>
        </p:sp>
        <p:sp>
          <p:nvSpPr>
            <p:cNvPr id="1985" name="Google Shape;1985;p192"/>
            <p:cNvSpPr/>
            <p:nvPr/>
          </p:nvSpPr>
          <p:spPr>
            <a:xfrm>
              <a:off x="4985675" y="3508350"/>
              <a:ext cx="855600" cy="752100"/>
            </a:xfrm>
            <a:prstGeom prst="rect">
              <a:avLst/>
            </a:prstGeom>
            <a:noFill/>
            <a:ln cap="flat" cmpd="sng" w="28575">
              <a:solidFill>
                <a:srgbClr val="1E74D4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Google Shape;1991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193"/>
          <p:cNvSpPr txBox="1"/>
          <p:nvPr>
            <p:ph type="title"/>
          </p:nvPr>
        </p:nvSpPr>
        <p:spPr>
          <a:xfrm>
            <a:off x="438525" y="1812150"/>
            <a:ext cx="81309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A r</a:t>
            </a: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eal world</a:t>
            </a: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scenario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5" name="Google Shape;1995;p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0" name="Google Shape;2000;p194"/>
          <p:cNvGrpSpPr/>
          <p:nvPr/>
        </p:nvGrpSpPr>
        <p:grpSpPr>
          <a:xfrm>
            <a:off x="3843138" y="411125"/>
            <a:ext cx="5273888" cy="4202400"/>
            <a:chOff x="3995538" y="411125"/>
            <a:chExt cx="5273888" cy="4202400"/>
          </a:xfrm>
        </p:grpSpPr>
        <p:sp>
          <p:nvSpPr>
            <p:cNvPr id="2001" name="Google Shape;2001;p194"/>
            <p:cNvSpPr/>
            <p:nvPr/>
          </p:nvSpPr>
          <p:spPr>
            <a:xfrm>
              <a:off x="4354700" y="411125"/>
              <a:ext cx="4525500" cy="4202400"/>
            </a:xfrm>
            <a:prstGeom prst="rect">
              <a:avLst/>
            </a:prstGeom>
            <a:noFill/>
            <a:ln cap="flat" cmpd="sng" w="28575">
              <a:solidFill>
                <a:srgbClr val="27AAE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02" name="Google Shape;2002;p1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22350" y="725075"/>
              <a:ext cx="1349975" cy="1349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3" name="Google Shape;2003;p1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2075" y="725075"/>
              <a:ext cx="1349975" cy="1349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4" name="Google Shape;2004;p1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73200" y="795250"/>
              <a:ext cx="1349975" cy="1349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5" name="Google Shape;2005;p1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29350" y="2661875"/>
              <a:ext cx="1349975" cy="1349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6" name="Google Shape;2006;p1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8825" y="2646525"/>
              <a:ext cx="1349975" cy="1349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7" name="Google Shape;2007;p1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4600" y="2646525"/>
              <a:ext cx="1349975" cy="134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8" name="Google Shape;2008;p194"/>
            <p:cNvSpPr txBox="1"/>
            <p:nvPr/>
          </p:nvSpPr>
          <p:spPr>
            <a:xfrm>
              <a:off x="3995538" y="2075050"/>
              <a:ext cx="2403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100">
                  <a:solidFill>
                    <a:schemeClr val="dk1"/>
                  </a:solidFill>
                </a:rPr>
                <a:t>System Requirement</a:t>
              </a:r>
              <a:endParaRPr b="1" sz="1100">
                <a:solidFill>
                  <a:schemeClr val="dk1"/>
                </a:solidFill>
              </a:endParaRPr>
            </a:p>
          </p:txBody>
        </p:sp>
        <p:sp>
          <p:nvSpPr>
            <p:cNvPr id="2009" name="Google Shape;2009;p194"/>
            <p:cNvSpPr txBox="1"/>
            <p:nvPr/>
          </p:nvSpPr>
          <p:spPr>
            <a:xfrm>
              <a:off x="5521450" y="2075050"/>
              <a:ext cx="2403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100">
                  <a:solidFill>
                    <a:schemeClr val="dk1"/>
                  </a:solidFill>
                </a:rPr>
                <a:t>Database design</a:t>
              </a:r>
              <a:endParaRPr b="1" sz="1100">
                <a:solidFill>
                  <a:schemeClr val="dk1"/>
                </a:solidFill>
              </a:endParaRPr>
            </a:p>
          </p:txBody>
        </p:sp>
        <p:sp>
          <p:nvSpPr>
            <p:cNvPr id="2010" name="Google Shape;2010;p194"/>
            <p:cNvSpPr txBox="1"/>
            <p:nvPr/>
          </p:nvSpPr>
          <p:spPr>
            <a:xfrm>
              <a:off x="6816850" y="2075050"/>
              <a:ext cx="2403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100">
                  <a:solidFill>
                    <a:schemeClr val="dk1"/>
                  </a:solidFill>
                </a:rPr>
                <a:t>APIs</a:t>
              </a:r>
              <a:endParaRPr b="1" sz="1100">
                <a:solidFill>
                  <a:schemeClr val="dk1"/>
                </a:solidFill>
              </a:endParaRPr>
            </a:p>
          </p:txBody>
        </p:sp>
        <p:sp>
          <p:nvSpPr>
            <p:cNvPr id="2011" name="Google Shape;2011;p194"/>
            <p:cNvSpPr txBox="1"/>
            <p:nvPr/>
          </p:nvSpPr>
          <p:spPr>
            <a:xfrm>
              <a:off x="4147950" y="3957025"/>
              <a:ext cx="2403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100">
                  <a:solidFill>
                    <a:schemeClr val="dk1"/>
                  </a:solidFill>
                </a:rPr>
                <a:t>UI Design</a:t>
              </a:r>
              <a:endParaRPr b="1" sz="1100">
                <a:solidFill>
                  <a:schemeClr val="dk1"/>
                </a:solidFill>
              </a:endParaRPr>
            </a:p>
          </p:txBody>
        </p:sp>
        <p:sp>
          <p:nvSpPr>
            <p:cNvPr id="2012" name="Google Shape;2012;p194"/>
            <p:cNvSpPr txBox="1"/>
            <p:nvPr/>
          </p:nvSpPr>
          <p:spPr>
            <a:xfrm>
              <a:off x="5595750" y="3957025"/>
              <a:ext cx="2403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100">
                  <a:solidFill>
                    <a:schemeClr val="dk1"/>
                  </a:solidFill>
                </a:rPr>
                <a:t>Deployments</a:t>
              </a:r>
              <a:endParaRPr b="1" sz="1100">
                <a:solidFill>
                  <a:schemeClr val="dk1"/>
                </a:solidFill>
              </a:endParaRPr>
            </a:p>
          </p:txBody>
        </p:sp>
        <p:sp>
          <p:nvSpPr>
            <p:cNvPr id="2013" name="Google Shape;2013;p194"/>
            <p:cNvSpPr txBox="1"/>
            <p:nvPr/>
          </p:nvSpPr>
          <p:spPr>
            <a:xfrm>
              <a:off x="6865825" y="3935650"/>
              <a:ext cx="2403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100">
                  <a:solidFill>
                    <a:schemeClr val="dk1"/>
                  </a:solidFill>
                </a:rPr>
                <a:t>…..</a:t>
              </a:r>
              <a:endParaRPr b="1" sz="1100">
                <a:solidFill>
                  <a:schemeClr val="dk1"/>
                </a:solidFill>
              </a:endParaRPr>
            </a:p>
          </p:txBody>
        </p:sp>
      </p:grpSp>
      <p:pic>
        <p:nvPicPr>
          <p:cNvPr id="2014" name="Google Shape;2014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070" y="1580520"/>
            <a:ext cx="2189550" cy="21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94"/>
          <p:cNvSpPr txBox="1"/>
          <p:nvPr/>
        </p:nvSpPr>
        <p:spPr>
          <a:xfrm>
            <a:off x="1717350" y="3562800"/>
            <a:ext cx="130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Developer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016" name="Google Shape;2016;p194"/>
          <p:cNvSpPr txBox="1"/>
          <p:nvPr/>
        </p:nvSpPr>
        <p:spPr>
          <a:xfrm>
            <a:off x="210125" y="4275600"/>
            <a:ext cx="526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Let’s apply multimodal RAG !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" name="Google Shape;2022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95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One for All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6" name="Google Shape;2026;p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1" name="Google Shape;2031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196"/>
          <p:cNvSpPr/>
          <p:nvPr/>
        </p:nvSpPr>
        <p:spPr>
          <a:xfrm>
            <a:off x="321775" y="75495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Multimodal Embedding: CLIP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3" name="Google Shape;2033;p196"/>
          <p:cNvPicPr preferRelativeResize="0"/>
          <p:nvPr/>
        </p:nvPicPr>
        <p:blipFill rotWithShape="1">
          <a:blip r:embed="rId4">
            <a:alphaModFix/>
          </a:blip>
          <a:srcRect b="0" l="0" r="0" t="7995"/>
          <a:stretch/>
        </p:blipFill>
        <p:spPr>
          <a:xfrm>
            <a:off x="1542313" y="1183650"/>
            <a:ext cx="6059375" cy="39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Google Shape;2039;p197"/>
          <p:cNvSpPr/>
          <p:nvPr/>
        </p:nvSpPr>
        <p:spPr>
          <a:xfrm>
            <a:off x="169375" y="83115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Apply one-for-all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0" name="Google Shape;2040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425" y="2246400"/>
            <a:ext cx="1110425" cy="1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025" y="2339075"/>
            <a:ext cx="972275" cy="9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97"/>
          <p:cNvSpPr/>
          <p:nvPr/>
        </p:nvSpPr>
        <p:spPr>
          <a:xfrm>
            <a:off x="4303025" y="2598413"/>
            <a:ext cx="1919400" cy="606000"/>
          </a:xfrm>
          <a:prstGeom prst="roundRect">
            <a:avLst>
              <a:gd fmla="val 16667" name="adj"/>
            </a:avLst>
          </a:prstGeom>
          <a:solidFill>
            <a:srgbClr val="27AEE1"/>
          </a:solidFill>
          <a:ln cap="flat" cmpd="sng" w="19050">
            <a:solidFill>
              <a:srgbClr val="1E7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lt1"/>
                </a:solidFill>
              </a:rPr>
              <a:t>CLIP Embedding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043" name="Google Shape;2043;p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7476" y="2884125"/>
            <a:ext cx="1268552" cy="79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4" name="Google Shape;2044;p197"/>
          <p:cNvSpPr txBox="1"/>
          <p:nvPr/>
        </p:nvSpPr>
        <p:spPr>
          <a:xfrm>
            <a:off x="2281375" y="2202975"/>
            <a:ext cx="83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100" u="sng">
                <a:solidFill>
                  <a:schemeClr val="dk1"/>
                </a:solidFill>
              </a:rPr>
              <a:t>Text</a:t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2045" name="Google Shape;2045;p197"/>
          <p:cNvSpPr/>
          <p:nvPr/>
        </p:nvSpPr>
        <p:spPr>
          <a:xfrm>
            <a:off x="1927750" y="2136300"/>
            <a:ext cx="387300" cy="17853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97"/>
          <p:cNvSpPr txBox="1"/>
          <p:nvPr/>
        </p:nvSpPr>
        <p:spPr>
          <a:xfrm>
            <a:off x="6775325" y="3383700"/>
            <a:ext cx="228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Vector Database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047" name="Google Shape;2047;p197"/>
          <p:cNvSpPr/>
          <p:nvPr/>
        </p:nvSpPr>
        <p:spPr>
          <a:xfrm>
            <a:off x="3729675" y="2653900"/>
            <a:ext cx="341100" cy="507900"/>
          </a:xfrm>
          <a:prstGeom prst="chevron">
            <a:avLst>
              <a:gd fmla="val 50000" name="adj"/>
            </a:avLst>
          </a:prstGeom>
          <a:solidFill>
            <a:srgbClr val="1E74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97"/>
          <p:cNvSpPr/>
          <p:nvPr/>
        </p:nvSpPr>
        <p:spPr>
          <a:xfrm>
            <a:off x="6472875" y="2653900"/>
            <a:ext cx="341100" cy="507900"/>
          </a:xfrm>
          <a:prstGeom prst="chevron">
            <a:avLst>
              <a:gd fmla="val 50000" name="adj"/>
            </a:avLst>
          </a:prstGeom>
          <a:solidFill>
            <a:srgbClr val="1E74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44"/>
          <p:cNvSpPr/>
          <p:nvPr/>
        </p:nvSpPr>
        <p:spPr>
          <a:xfrm>
            <a:off x="446315" y="1336644"/>
            <a:ext cx="2667600" cy="1614600"/>
          </a:xfrm>
          <a:prstGeom prst="roundRect">
            <a:avLst>
              <a:gd fmla="val 5662" name="adj"/>
            </a:avLst>
          </a:prstGeom>
          <a:solidFill>
            <a:schemeClr val="dk1"/>
          </a:solidFill>
          <a:ln cap="rnd" cmpd="sng" w="19050">
            <a:solidFill>
              <a:srgbClr val="0097FF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298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07" name="Google Shape;1207;p144"/>
          <p:cNvSpPr txBox="1"/>
          <p:nvPr>
            <p:ph type="title"/>
          </p:nvPr>
        </p:nvSpPr>
        <p:spPr>
          <a:xfrm>
            <a:off x="451746" y="852450"/>
            <a:ext cx="8229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 sz="2100">
                <a:solidFill>
                  <a:srgbClr val="082567"/>
                </a:solidFill>
              </a:rPr>
              <a:t>Amazon Bedrock supports leading foundation models</a:t>
            </a:r>
            <a:endParaRPr sz="2100">
              <a:solidFill>
                <a:srgbClr val="082567"/>
              </a:solidFill>
            </a:endParaRPr>
          </a:p>
        </p:txBody>
      </p:sp>
      <p:pic>
        <p:nvPicPr>
          <p:cNvPr descr="A logo of a company&#10;&#10;Description automatically generated" id="1208" name="Google Shape;1208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902" y="1479519"/>
            <a:ext cx="937120" cy="2836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44"/>
          <p:cNvSpPr/>
          <p:nvPr/>
        </p:nvSpPr>
        <p:spPr>
          <a:xfrm>
            <a:off x="3232793" y="1336644"/>
            <a:ext cx="2667600" cy="1614600"/>
          </a:xfrm>
          <a:prstGeom prst="roundRect">
            <a:avLst>
              <a:gd fmla="val 5662" name="adj"/>
            </a:avLst>
          </a:prstGeom>
          <a:solidFill>
            <a:schemeClr val="dk1"/>
          </a:solidFill>
          <a:ln cap="rnd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298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10" name="Google Shape;1210;p144"/>
          <p:cNvSpPr txBox="1"/>
          <p:nvPr/>
        </p:nvSpPr>
        <p:spPr>
          <a:xfrm>
            <a:off x="3366407" y="1877853"/>
            <a:ext cx="240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Play"/>
              <a:buNone/>
            </a:pPr>
            <a:r>
              <a:rPr b="1" i="0" lang="vi" u="none" cap="none" strike="noStrike">
                <a:solidFill>
                  <a:srgbClr val="FF9900"/>
                </a:solidFill>
                <a:latin typeface="Play"/>
                <a:ea typeface="Play"/>
                <a:cs typeface="Play"/>
                <a:sym typeface="Play"/>
              </a:rPr>
              <a:t>Jurassic-2</a:t>
            </a:r>
            <a:endParaRPr sz="1300"/>
          </a:p>
        </p:txBody>
      </p:sp>
      <p:sp>
        <p:nvSpPr>
          <p:cNvPr id="1211" name="Google Shape;1211;p144"/>
          <p:cNvSpPr txBox="1"/>
          <p:nvPr/>
        </p:nvSpPr>
        <p:spPr>
          <a:xfrm>
            <a:off x="3366407" y="2139070"/>
            <a:ext cx="240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lay"/>
              <a:buNone/>
            </a:pPr>
            <a:r>
              <a:rPr b="1" i="0" lang="vi" sz="1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Multilingual LLMs for text generation in Spanish, French, German, Portuguese, Italian, and Dutch</a:t>
            </a:r>
            <a:endParaRPr b="1" sz="1200"/>
          </a:p>
        </p:txBody>
      </p:sp>
      <p:sp>
        <p:nvSpPr>
          <p:cNvPr id="1212" name="Google Shape;1212;p144"/>
          <p:cNvSpPr/>
          <p:nvPr/>
        </p:nvSpPr>
        <p:spPr>
          <a:xfrm>
            <a:off x="6019271" y="1336644"/>
            <a:ext cx="2667600" cy="1614600"/>
          </a:xfrm>
          <a:prstGeom prst="roundRect">
            <a:avLst>
              <a:gd fmla="val 5662" name="adj"/>
            </a:avLst>
          </a:prstGeom>
          <a:solidFill>
            <a:schemeClr val="dk1"/>
          </a:solidFill>
          <a:ln cap="rnd" cmpd="sng" w="19050">
            <a:solidFill>
              <a:srgbClr val="0097FF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298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13" name="Google Shape;1213;p144"/>
          <p:cNvSpPr txBox="1"/>
          <p:nvPr/>
        </p:nvSpPr>
        <p:spPr>
          <a:xfrm>
            <a:off x="6152885" y="1877853"/>
            <a:ext cx="2400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Play"/>
              <a:buNone/>
            </a:pPr>
            <a:r>
              <a:rPr b="1" i="0" lang="vi" sz="1300" u="none" cap="none" strike="noStrike">
                <a:solidFill>
                  <a:srgbClr val="FF9900"/>
                </a:solidFill>
                <a:latin typeface="Play"/>
                <a:ea typeface="Play"/>
                <a:cs typeface="Play"/>
                <a:sym typeface="Play"/>
              </a:rPr>
              <a:t>Claude 2</a:t>
            </a:r>
            <a:endParaRPr sz="1200"/>
          </a:p>
        </p:txBody>
      </p:sp>
      <p:sp>
        <p:nvSpPr>
          <p:cNvPr id="1214" name="Google Shape;1214;p144"/>
          <p:cNvSpPr txBox="1"/>
          <p:nvPr/>
        </p:nvSpPr>
        <p:spPr>
          <a:xfrm>
            <a:off x="6152874" y="2139075"/>
            <a:ext cx="2534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lay"/>
              <a:buNone/>
            </a:pPr>
            <a:r>
              <a:rPr b="1" i="0" lang="vi" sz="11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LLM for conversations, question answering, and workflow automation based on research into training honest and responsible AI systems</a:t>
            </a:r>
            <a:endParaRPr b="1" sz="1100"/>
          </a:p>
        </p:txBody>
      </p:sp>
      <p:sp>
        <p:nvSpPr>
          <p:cNvPr id="1215" name="Google Shape;1215;p144"/>
          <p:cNvSpPr/>
          <p:nvPr/>
        </p:nvSpPr>
        <p:spPr>
          <a:xfrm>
            <a:off x="446315" y="3089243"/>
            <a:ext cx="2667600" cy="1614600"/>
          </a:xfrm>
          <a:prstGeom prst="roundRect">
            <a:avLst>
              <a:gd fmla="val 5662" name="adj"/>
            </a:avLst>
          </a:prstGeom>
          <a:solidFill>
            <a:schemeClr val="dk1"/>
          </a:solidFill>
          <a:ln cap="rnd" cmpd="sng" w="19050">
            <a:solidFill>
              <a:srgbClr val="0097FF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298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16" name="Google Shape;1216;p144"/>
          <p:cNvSpPr txBox="1"/>
          <p:nvPr/>
        </p:nvSpPr>
        <p:spPr>
          <a:xfrm>
            <a:off x="579929" y="3630452"/>
            <a:ext cx="240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Play"/>
              <a:buNone/>
            </a:pPr>
            <a:r>
              <a:rPr b="1" i="0" lang="vi" sz="1500" u="none" cap="none" strike="noStrike">
                <a:solidFill>
                  <a:srgbClr val="FF9900"/>
                </a:solidFill>
                <a:latin typeface="Play"/>
                <a:ea typeface="Play"/>
                <a:cs typeface="Play"/>
                <a:sym typeface="Play"/>
              </a:rPr>
              <a:t>Command and embed</a:t>
            </a:r>
            <a:endParaRPr sz="1200"/>
          </a:p>
        </p:txBody>
      </p:sp>
      <p:sp>
        <p:nvSpPr>
          <p:cNvPr id="1217" name="Google Shape;1217;p144"/>
          <p:cNvSpPr txBox="1"/>
          <p:nvPr/>
        </p:nvSpPr>
        <p:spPr>
          <a:xfrm>
            <a:off x="579925" y="3891675"/>
            <a:ext cx="2479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lay"/>
              <a:buNone/>
            </a:pPr>
            <a:r>
              <a:rPr b="1" i="0" lang="vi" sz="11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Text generation model for business applications and embeddings model </a:t>
            </a:r>
            <a:br>
              <a:rPr b="1" i="0" lang="vi" sz="11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vi" sz="11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for search, clustering, or classification in 100+ languages</a:t>
            </a:r>
            <a:endParaRPr b="1" sz="1100"/>
          </a:p>
        </p:txBody>
      </p:sp>
      <p:sp>
        <p:nvSpPr>
          <p:cNvPr id="1218" name="Google Shape;1218;p144"/>
          <p:cNvSpPr/>
          <p:nvPr/>
        </p:nvSpPr>
        <p:spPr>
          <a:xfrm>
            <a:off x="3232793" y="3089243"/>
            <a:ext cx="2667600" cy="1614600"/>
          </a:xfrm>
          <a:prstGeom prst="roundRect">
            <a:avLst>
              <a:gd fmla="val 5662" name="adj"/>
            </a:avLst>
          </a:prstGeom>
          <a:solidFill>
            <a:schemeClr val="dk1"/>
          </a:solidFill>
          <a:ln cap="rnd" cmpd="sng" w="19050">
            <a:solidFill>
              <a:srgbClr val="0097FF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298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19" name="Google Shape;1219;p144"/>
          <p:cNvSpPr txBox="1"/>
          <p:nvPr/>
        </p:nvSpPr>
        <p:spPr>
          <a:xfrm>
            <a:off x="3366407" y="3630452"/>
            <a:ext cx="240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Play"/>
              <a:buNone/>
            </a:pPr>
            <a:r>
              <a:rPr b="1" i="0" lang="vi" sz="1500" u="none" cap="none" strike="noStrike">
                <a:solidFill>
                  <a:srgbClr val="FF9900"/>
                </a:solidFill>
                <a:latin typeface="Play"/>
                <a:ea typeface="Play"/>
                <a:cs typeface="Play"/>
                <a:sym typeface="Play"/>
              </a:rPr>
              <a:t>Llama 2</a:t>
            </a:r>
            <a:endParaRPr sz="1200"/>
          </a:p>
        </p:txBody>
      </p:sp>
      <p:sp>
        <p:nvSpPr>
          <p:cNvPr id="1220" name="Google Shape;1220;p144"/>
          <p:cNvSpPr txBox="1"/>
          <p:nvPr/>
        </p:nvSpPr>
        <p:spPr>
          <a:xfrm>
            <a:off x="3366400" y="3967875"/>
            <a:ext cx="231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lay"/>
              <a:buNone/>
            </a:pPr>
            <a:r>
              <a:rPr b="1" i="0" lang="vi" sz="1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Fine-tuned models ideal for dialogue use-cases and language tasks</a:t>
            </a:r>
            <a:endParaRPr b="1" sz="1200"/>
          </a:p>
        </p:txBody>
      </p:sp>
      <p:sp>
        <p:nvSpPr>
          <p:cNvPr id="1221" name="Google Shape;1221;p144"/>
          <p:cNvSpPr/>
          <p:nvPr/>
        </p:nvSpPr>
        <p:spPr>
          <a:xfrm>
            <a:off x="6019271" y="3089243"/>
            <a:ext cx="2667600" cy="1614600"/>
          </a:xfrm>
          <a:prstGeom prst="roundRect">
            <a:avLst>
              <a:gd fmla="val 5662" name="adj"/>
            </a:avLst>
          </a:prstGeom>
          <a:solidFill>
            <a:schemeClr val="dk1"/>
          </a:solidFill>
          <a:ln cap="rnd" cmpd="sng" w="19050">
            <a:solidFill>
              <a:srgbClr val="0097FF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2980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22" name="Google Shape;1222;p144"/>
          <p:cNvSpPr txBox="1"/>
          <p:nvPr/>
        </p:nvSpPr>
        <p:spPr>
          <a:xfrm>
            <a:off x="6152885" y="3630452"/>
            <a:ext cx="240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Play"/>
              <a:buNone/>
            </a:pPr>
            <a:r>
              <a:rPr b="1" i="0" lang="vi" sz="1500" u="none" cap="none" strike="noStrike">
                <a:solidFill>
                  <a:srgbClr val="FF9900"/>
                </a:solidFill>
                <a:latin typeface="Play"/>
                <a:ea typeface="Play"/>
                <a:cs typeface="Play"/>
                <a:sym typeface="Play"/>
              </a:rPr>
              <a:t>Stable Diffusion</a:t>
            </a:r>
            <a:endParaRPr sz="1200"/>
          </a:p>
        </p:txBody>
      </p:sp>
      <p:sp>
        <p:nvSpPr>
          <p:cNvPr id="1223" name="Google Shape;1223;p144"/>
          <p:cNvSpPr txBox="1"/>
          <p:nvPr/>
        </p:nvSpPr>
        <p:spPr>
          <a:xfrm>
            <a:off x="6152885" y="3967869"/>
            <a:ext cx="240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lay"/>
              <a:buNone/>
            </a:pPr>
            <a:r>
              <a:rPr b="1" i="0" lang="vi" sz="12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Generation of unique, realistic, high-quality images, art, logos, and designs</a:t>
            </a:r>
            <a:endParaRPr b="1" sz="1200"/>
          </a:p>
        </p:txBody>
      </p:sp>
      <p:grpSp>
        <p:nvGrpSpPr>
          <p:cNvPr id="1224" name="Google Shape;1224;p144"/>
          <p:cNvGrpSpPr/>
          <p:nvPr/>
        </p:nvGrpSpPr>
        <p:grpSpPr>
          <a:xfrm>
            <a:off x="572665" y="3286788"/>
            <a:ext cx="1031617" cy="214057"/>
            <a:chOff x="3066627" y="2798241"/>
            <a:chExt cx="6046994" cy="1254733"/>
          </a:xfrm>
        </p:grpSpPr>
        <p:pic>
          <p:nvPicPr>
            <p:cNvPr descr="A green letter on a black background&#10;&#10;Description automatically generated" id="1225" name="Google Shape;1225;p144"/>
            <p:cNvPicPr preferRelativeResize="0"/>
            <p:nvPr/>
          </p:nvPicPr>
          <p:blipFill rotWithShape="1">
            <a:blip r:embed="rId5">
              <a:alphaModFix/>
            </a:blip>
            <a:srcRect b="0" l="0" r="79090" t="0"/>
            <a:stretch/>
          </p:blipFill>
          <p:spPr>
            <a:xfrm>
              <a:off x="3066627" y="2805025"/>
              <a:ext cx="1266902" cy="1247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letter on a black background&#10;&#10;Description automatically generated" id="1226" name="Google Shape;1226;p144"/>
            <p:cNvPicPr preferRelativeResize="0"/>
            <p:nvPr/>
          </p:nvPicPr>
          <p:blipFill rotWithShape="1">
            <a:blip r:embed="rId5">
              <a:alphaModFix/>
            </a:blip>
            <a:srcRect b="0" l="20835" r="0" t="0"/>
            <a:stretch/>
          </p:blipFill>
          <p:spPr>
            <a:xfrm>
              <a:off x="4317175" y="2798241"/>
              <a:ext cx="4796446" cy="1247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7" name="Google Shape;1227;p144"/>
          <p:cNvGrpSpPr/>
          <p:nvPr/>
        </p:nvGrpSpPr>
        <p:grpSpPr>
          <a:xfrm>
            <a:off x="3358496" y="1513911"/>
            <a:ext cx="1024124" cy="209371"/>
            <a:chOff x="2414624" y="2613618"/>
            <a:chExt cx="1584105" cy="323854"/>
          </a:xfrm>
        </p:grpSpPr>
        <p:pic>
          <p:nvPicPr>
            <p:cNvPr descr="A black and pink number&#10;&#10;Description automatically generated" id="1228" name="Google Shape;1228;p144"/>
            <p:cNvPicPr preferRelativeResize="0"/>
            <p:nvPr/>
          </p:nvPicPr>
          <p:blipFill rotWithShape="1">
            <a:blip r:embed="rId6">
              <a:alphaModFix/>
            </a:blip>
            <a:srcRect b="0" l="50049" r="0" t="0"/>
            <a:stretch/>
          </p:blipFill>
          <p:spPr>
            <a:xfrm>
              <a:off x="3202987" y="2613618"/>
              <a:ext cx="795742" cy="323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pink number&#10;&#10;Description automatically generated" id="1229" name="Google Shape;1229;p144"/>
            <p:cNvPicPr preferRelativeResize="0"/>
            <p:nvPr/>
          </p:nvPicPr>
          <p:blipFill rotWithShape="1">
            <a:blip r:embed="rId6">
              <a:alphaModFix/>
            </a:blip>
            <a:srcRect b="0" l="0" r="50512" t="0"/>
            <a:stretch/>
          </p:blipFill>
          <p:spPr>
            <a:xfrm>
              <a:off x="2414624" y="2613618"/>
              <a:ext cx="788362" cy="323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0" name="Google Shape;1230;p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7861" y="1542516"/>
            <a:ext cx="1259150" cy="14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letters&#10;&#10;Description automatically generated" id="1231" name="Google Shape;1231;p1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26865" y="3199995"/>
            <a:ext cx="1152887" cy="38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25107" y="3213291"/>
            <a:ext cx="873764" cy="38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44"/>
          <p:cNvSpPr txBox="1"/>
          <p:nvPr/>
        </p:nvSpPr>
        <p:spPr>
          <a:xfrm>
            <a:off x="579929" y="1877853"/>
            <a:ext cx="240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Play"/>
              <a:buNone/>
            </a:pPr>
            <a:r>
              <a:rPr b="1" i="0" lang="vi" sz="1500" u="none" cap="none" strike="noStrike">
                <a:solidFill>
                  <a:srgbClr val="FF9900"/>
                </a:solidFill>
                <a:latin typeface="Play"/>
                <a:ea typeface="Play"/>
                <a:cs typeface="Play"/>
                <a:sym typeface="Play"/>
              </a:rPr>
              <a:t>Amazon Titan</a:t>
            </a:r>
            <a:endParaRPr sz="1200"/>
          </a:p>
        </p:txBody>
      </p:sp>
      <p:sp>
        <p:nvSpPr>
          <p:cNvPr id="1234" name="Google Shape;1234;p144"/>
          <p:cNvSpPr txBox="1"/>
          <p:nvPr/>
        </p:nvSpPr>
        <p:spPr>
          <a:xfrm>
            <a:off x="579929" y="2139070"/>
            <a:ext cx="240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Text summarization, generation, classification, open-ended Q&amp;A, information extraction, embeddings and search</a:t>
            </a:r>
            <a:endParaRPr b="1" i="0" sz="12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98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All for One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8" name="Google Shape;2058;p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99"/>
          <p:cNvSpPr/>
          <p:nvPr/>
        </p:nvSpPr>
        <p:spPr>
          <a:xfrm>
            <a:off x="321775" y="75495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Captioning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5" name="Google Shape;2065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12" y="1183650"/>
            <a:ext cx="7669785" cy="395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200"/>
          <p:cNvSpPr/>
          <p:nvPr/>
        </p:nvSpPr>
        <p:spPr>
          <a:xfrm>
            <a:off x="169375" y="83115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Apply all-for-one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2" name="Google Shape;2072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7750" y="2200925"/>
            <a:ext cx="1110425" cy="1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" y="2339075"/>
            <a:ext cx="972275" cy="9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200"/>
          <p:cNvSpPr/>
          <p:nvPr/>
        </p:nvSpPr>
        <p:spPr>
          <a:xfrm>
            <a:off x="5175975" y="2633838"/>
            <a:ext cx="1919400" cy="606000"/>
          </a:xfrm>
          <a:prstGeom prst="roundRect">
            <a:avLst>
              <a:gd fmla="val 16667" name="adj"/>
            </a:avLst>
          </a:prstGeom>
          <a:solidFill>
            <a:srgbClr val="27AEE1"/>
          </a:solidFill>
          <a:ln cap="flat" cmpd="sng" w="19050">
            <a:solidFill>
              <a:srgbClr val="1E7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lt1"/>
                </a:solidFill>
              </a:rPr>
              <a:t>Text embedding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075" name="Google Shape;2075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276" y="2884125"/>
            <a:ext cx="1268552" cy="79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6" name="Google Shape;2076;p200"/>
          <p:cNvSpPr txBox="1"/>
          <p:nvPr/>
        </p:nvSpPr>
        <p:spPr>
          <a:xfrm>
            <a:off x="2836450" y="2136300"/>
            <a:ext cx="83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100" u="sng">
                <a:solidFill>
                  <a:schemeClr val="dk1"/>
                </a:solidFill>
              </a:rPr>
              <a:t>Text</a:t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2077" name="Google Shape;2077;p200"/>
          <p:cNvSpPr/>
          <p:nvPr/>
        </p:nvSpPr>
        <p:spPr>
          <a:xfrm>
            <a:off x="1470550" y="2136300"/>
            <a:ext cx="387300" cy="17853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200"/>
          <p:cNvSpPr txBox="1"/>
          <p:nvPr/>
        </p:nvSpPr>
        <p:spPr>
          <a:xfrm>
            <a:off x="7168800" y="3299075"/>
            <a:ext cx="228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Vector Database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079" name="Google Shape;2079;p200"/>
          <p:cNvSpPr/>
          <p:nvPr/>
        </p:nvSpPr>
        <p:spPr>
          <a:xfrm>
            <a:off x="3082600" y="3029075"/>
            <a:ext cx="341100" cy="507900"/>
          </a:xfrm>
          <a:prstGeom prst="chevron">
            <a:avLst>
              <a:gd fmla="val 50000" name="adj"/>
            </a:avLst>
          </a:prstGeom>
          <a:solidFill>
            <a:srgbClr val="1E74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200"/>
          <p:cNvSpPr/>
          <p:nvPr/>
        </p:nvSpPr>
        <p:spPr>
          <a:xfrm>
            <a:off x="4496050" y="2136300"/>
            <a:ext cx="587700" cy="1601100"/>
          </a:xfrm>
          <a:prstGeom prst="chevron">
            <a:avLst>
              <a:gd fmla="val 50000" name="adj"/>
            </a:avLst>
          </a:prstGeom>
          <a:solidFill>
            <a:srgbClr val="1E74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200"/>
          <p:cNvSpPr txBox="1"/>
          <p:nvPr/>
        </p:nvSpPr>
        <p:spPr>
          <a:xfrm>
            <a:off x="3393300" y="3029075"/>
            <a:ext cx="126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100">
                <a:solidFill>
                  <a:schemeClr val="dk1"/>
                </a:solidFill>
              </a:rPr>
              <a:t>Caption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082" name="Google Shape;2082;p200"/>
          <p:cNvSpPr/>
          <p:nvPr/>
        </p:nvSpPr>
        <p:spPr>
          <a:xfrm>
            <a:off x="7174700" y="2682900"/>
            <a:ext cx="341100" cy="507900"/>
          </a:xfrm>
          <a:prstGeom prst="chevron">
            <a:avLst>
              <a:gd fmla="val 50000" name="adj"/>
            </a:avLst>
          </a:prstGeom>
          <a:solidFill>
            <a:srgbClr val="1E74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Google Shape;208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201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Comparison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2" name="Google Shape;2092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7" name="Google Shape;2097;p202"/>
          <p:cNvGraphicFramePr/>
          <p:nvPr/>
        </p:nvGraphicFramePr>
        <p:xfrm>
          <a:off x="1028700" y="125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{BB60C54C-EA2D-4296-9495-BE098A41AAB5}</a:tableStyleId>
              </a:tblPr>
              <a:tblGrid>
                <a:gridCol w="1124550"/>
                <a:gridCol w="2207675"/>
                <a:gridCol w="2097025"/>
                <a:gridCol w="1809750"/>
              </a:tblGrid>
              <a:tr h="17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4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One for All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300"/>
                        <a:t>✅ </a:t>
                      </a:r>
                      <a:r>
                        <a:rPr lang="vi" sz="23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2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300"/>
                        <a:t>⚠️</a:t>
                      </a:r>
                      <a:endParaRPr sz="2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300">
                          <a:solidFill>
                            <a:schemeClr val="dk1"/>
                          </a:solidFill>
                        </a:rPr>
                        <a:t>⚠️</a:t>
                      </a:r>
                      <a:endParaRPr sz="2300"/>
                    </a:p>
                  </a:txBody>
                  <a:tcPr marT="91425" marB="91425" marR="91425" marL="91425" anchor="ctr"/>
                </a:tc>
              </a:tr>
              <a:tr h="74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 for One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300"/>
                        <a:t>✅</a:t>
                      </a:r>
                      <a:endParaRPr sz="2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3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2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300">
                          <a:solidFill>
                            <a:schemeClr val="dk1"/>
                          </a:solidFill>
                        </a:rPr>
                        <a:t>⚠️</a:t>
                      </a:r>
                      <a:endParaRPr sz="23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098" name="Google Shape;2098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250" y="1258950"/>
            <a:ext cx="2207676" cy="1713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9" name="Google Shape;2099;p202"/>
          <p:cNvPicPr preferRelativeResize="0"/>
          <p:nvPr/>
        </p:nvPicPr>
        <p:blipFill rotWithShape="1">
          <a:blip r:embed="rId5">
            <a:alphaModFix/>
          </a:blip>
          <a:srcRect b="0" l="12739" r="10883" t="0"/>
          <a:stretch/>
        </p:blipFill>
        <p:spPr>
          <a:xfrm>
            <a:off x="4360925" y="1258950"/>
            <a:ext cx="2097024" cy="17133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0" name="Google Shape;2100;p202"/>
          <p:cNvPicPr preferRelativeResize="0"/>
          <p:nvPr/>
        </p:nvPicPr>
        <p:blipFill rotWithShape="1">
          <a:blip r:embed="rId6">
            <a:alphaModFix/>
          </a:blip>
          <a:srcRect b="2775" l="22608" r="28135" t="29187"/>
          <a:stretch/>
        </p:blipFill>
        <p:spPr>
          <a:xfrm>
            <a:off x="6457950" y="1258950"/>
            <a:ext cx="1809750" cy="1713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1" name="Google Shape;2101;p202"/>
          <p:cNvSpPr/>
          <p:nvPr/>
        </p:nvSpPr>
        <p:spPr>
          <a:xfrm>
            <a:off x="321775" y="700125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203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1" name="Google Shape;2111;p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9975" y="974900"/>
            <a:ext cx="9143999" cy="388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3" y="1688500"/>
            <a:ext cx="9023476" cy="24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205"/>
          <p:cNvSpPr/>
          <p:nvPr/>
        </p:nvSpPr>
        <p:spPr>
          <a:xfrm>
            <a:off x="321775" y="1068725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Example of quantitative result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Google Shape;2128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206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6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Potential</a:t>
            </a: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 Application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0" name="Google Shape;2130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207"/>
          <p:cNvSpPr/>
          <p:nvPr/>
        </p:nvSpPr>
        <p:spPr>
          <a:xfrm>
            <a:off x="321775" y="73200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Potential Application</a:t>
            </a:r>
            <a:endParaRPr b="1" sz="22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8" name="Google Shape;2138;p207"/>
          <p:cNvSpPr/>
          <p:nvPr/>
        </p:nvSpPr>
        <p:spPr>
          <a:xfrm>
            <a:off x="1170125" y="1842575"/>
            <a:ext cx="2930400" cy="606000"/>
          </a:xfrm>
          <a:prstGeom prst="roundRect">
            <a:avLst>
              <a:gd fmla="val 16667" name="adj"/>
            </a:avLst>
          </a:prstGeom>
          <a:solidFill>
            <a:srgbClr val="27AEE1"/>
          </a:solidFill>
          <a:ln cap="flat" cmpd="sng" w="19050">
            <a:solidFill>
              <a:srgbClr val="1E7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solidFill>
                  <a:schemeClr val="lt1"/>
                </a:solidFill>
              </a:rPr>
              <a:t>Automate UI testing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139" name="Google Shape;2139;p207"/>
          <p:cNvSpPr/>
          <p:nvPr/>
        </p:nvSpPr>
        <p:spPr>
          <a:xfrm>
            <a:off x="1170125" y="2773900"/>
            <a:ext cx="2930400" cy="606000"/>
          </a:xfrm>
          <a:prstGeom prst="roundRect">
            <a:avLst>
              <a:gd fmla="val 16667" name="adj"/>
            </a:avLst>
          </a:prstGeom>
          <a:solidFill>
            <a:srgbClr val="27AEE1"/>
          </a:solidFill>
          <a:ln cap="flat" cmpd="sng" w="19050">
            <a:solidFill>
              <a:srgbClr val="1E7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lt1"/>
                </a:solidFill>
              </a:rPr>
              <a:t>Medical Diagnosis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140" name="Google Shape;2140;p207"/>
          <p:cNvSpPr/>
          <p:nvPr/>
        </p:nvSpPr>
        <p:spPr>
          <a:xfrm>
            <a:off x="4689450" y="1842575"/>
            <a:ext cx="3147900" cy="606000"/>
          </a:xfrm>
          <a:prstGeom prst="roundRect">
            <a:avLst>
              <a:gd fmla="val 16667" name="adj"/>
            </a:avLst>
          </a:prstGeom>
          <a:solidFill>
            <a:srgbClr val="27AEE1"/>
          </a:solidFill>
          <a:ln cap="flat" cmpd="sng" w="19050">
            <a:solidFill>
              <a:srgbClr val="1E7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lt1"/>
                </a:solidFill>
              </a:rPr>
              <a:t>Visual Content Summarization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141" name="Google Shape;2141;p207"/>
          <p:cNvSpPr/>
          <p:nvPr/>
        </p:nvSpPr>
        <p:spPr>
          <a:xfrm>
            <a:off x="4689450" y="2757500"/>
            <a:ext cx="3147900" cy="606000"/>
          </a:xfrm>
          <a:prstGeom prst="roundRect">
            <a:avLst>
              <a:gd fmla="val 16667" name="adj"/>
            </a:avLst>
          </a:prstGeom>
          <a:solidFill>
            <a:srgbClr val="27AEE1"/>
          </a:solidFill>
          <a:ln cap="flat" cmpd="sng" w="19050">
            <a:solidFill>
              <a:srgbClr val="1E7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lt1"/>
                </a:solidFill>
              </a:rPr>
              <a:t>Automate UI/UX review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142" name="Google Shape;2142;p207"/>
          <p:cNvSpPr/>
          <p:nvPr/>
        </p:nvSpPr>
        <p:spPr>
          <a:xfrm>
            <a:off x="1170125" y="3768550"/>
            <a:ext cx="2930400" cy="606000"/>
          </a:xfrm>
          <a:prstGeom prst="roundRect">
            <a:avLst>
              <a:gd fmla="val 16667" name="adj"/>
            </a:avLst>
          </a:prstGeom>
          <a:solidFill>
            <a:srgbClr val="27AEE1"/>
          </a:solidFill>
          <a:ln cap="flat" cmpd="sng" w="19050">
            <a:solidFill>
              <a:srgbClr val="1E7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lt1"/>
                </a:solidFill>
              </a:rPr>
              <a:t>…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45"/>
          <p:cNvSpPr txBox="1"/>
          <p:nvPr>
            <p:ph type="title"/>
          </p:nvPr>
        </p:nvSpPr>
        <p:spPr>
          <a:xfrm>
            <a:off x="457200" y="784950"/>
            <a:ext cx="3392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Jurassic 2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240" name="Google Shape;1240;p145"/>
          <p:cNvSpPr/>
          <p:nvPr/>
        </p:nvSpPr>
        <p:spPr>
          <a:xfrm>
            <a:off x="1045625" y="1992775"/>
            <a:ext cx="33135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Mid-sized model, carefully designed to strike the right balance between exceptional quality and affordability. Jurassic-2 Mid can be applied to any language comprehension or generation task including question answering, summarization, long-form copy generation, advanced information extraction and many others.</a:t>
            </a:r>
            <a:endParaRPr sz="1300">
              <a:solidFill>
                <a:srgbClr val="08256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41" name="Google Shape;1241;p145"/>
          <p:cNvSpPr txBox="1"/>
          <p:nvPr/>
        </p:nvSpPr>
        <p:spPr>
          <a:xfrm>
            <a:off x="1045618" y="1525240"/>
            <a:ext cx="2513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9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Jurassic-2 Mid</a:t>
            </a:r>
            <a:endParaRPr b="1" sz="1200">
              <a:solidFill>
                <a:srgbClr val="082567"/>
              </a:solidFill>
            </a:endParaRPr>
          </a:p>
        </p:txBody>
      </p:sp>
      <p:sp>
        <p:nvSpPr>
          <p:cNvPr id="1242" name="Google Shape;1242;p145"/>
          <p:cNvSpPr/>
          <p:nvPr/>
        </p:nvSpPr>
        <p:spPr>
          <a:xfrm>
            <a:off x="5174700" y="1992776"/>
            <a:ext cx="34578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AI21’s most powerful model offering exceptional quality. Apply Jurassic-2 Ultra to complex tasks that require advanced text generation and comprehension. Popular use cases include question answering, summarization, long-form copy generation, advanced information extraction, and more.</a:t>
            </a:r>
            <a:endParaRPr sz="1300">
              <a:solidFill>
                <a:srgbClr val="082567"/>
              </a:solidFill>
            </a:endParaRPr>
          </a:p>
        </p:txBody>
      </p:sp>
      <p:grpSp>
        <p:nvGrpSpPr>
          <p:cNvPr id="1243" name="Google Shape;1243;p145"/>
          <p:cNvGrpSpPr/>
          <p:nvPr/>
        </p:nvGrpSpPr>
        <p:grpSpPr>
          <a:xfrm>
            <a:off x="7552823" y="685760"/>
            <a:ext cx="1200241" cy="600121"/>
            <a:chOff x="5956268" y="183490"/>
            <a:chExt cx="1828800" cy="914400"/>
          </a:xfrm>
        </p:grpSpPr>
        <p:sp>
          <p:nvSpPr>
            <p:cNvPr id="1244" name="Google Shape;1244;p145"/>
            <p:cNvSpPr/>
            <p:nvPr/>
          </p:nvSpPr>
          <p:spPr>
            <a:xfrm>
              <a:off x="5956268" y="183490"/>
              <a:ext cx="18288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pic>
          <p:nvPicPr>
            <p:cNvPr id="1245" name="Google Shape;1245;p1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84134" y="271454"/>
              <a:ext cx="1772331" cy="7384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6" name="Google Shape;1246;p145"/>
          <p:cNvGrpSpPr/>
          <p:nvPr/>
        </p:nvGrpSpPr>
        <p:grpSpPr>
          <a:xfrm>
            <a:off x="612397" y="1478941"/>
            <a:ext cx="411510" cy="408066"/>
            <a:chOff x="9295399" y="3558135"/>
            <a:chExt cx="832680" cy="825711"/>
          </a:xfrm>
        </p:grpSpPr>
        <p:sp>
          <p:nvSpPr>
            <p:cNvPr id="1247" name="Google Shape;1247;p145"/>
            <p:cNvSpPr/>
            <p:nvPr/>
          </p:nvSpPr>
          <p:spPr>
            <a:xfrm>
              <a:off x="9295399" y="3883935"/>
              <a:ext cx="6970" cy="183041"/>
            </a:xfrm>
            <a:custGeom>
              <a:rect b="b" l="l" r="r" t="t"/>
              <a:pathLst>
                <a:path extrusionOk="0" h="183041" w="6970">
                  <a:moveTo>
                    <a:pt x="0" y="183042"/>
                  </a:moveTo>
                  <a:lnTo>
                    <a:pt x="0" y="91521"/>
                  </a:lnTo>
                  <a:lnTo>
                    <a:pt x="0" y="0"/>
                  </a:lnTo>
                  <a:lnTo>
                    <a:pt x="0" y="183042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48" name="Google Shape;1248;p145"/>
            <p:cNvSpPr/>
            <p:nvPr/>
          </p:nvSpPr>
          <p:spPr>
            <a:xfrm>
              <a:off x="9501792" y="3712950"/>
              <a:ext cx="103231" cy="262504"/>
            </a:xfrm>
            <a:custGeom>
              <a:rect b="b" l="l" r="r" t="t"/>
              <a:pathLst>
                <a:path extrusionOk="0" h="262504" w="103231">
                  <a:moveTo>
                    <a:pt x="0" y="262504"/>
                  </a:moveTo>
                  <a:lnTo>
                    <a:pt x="0" y="154812"/>
                  </a:lnTo>
                  <a:lnTo>
                    <a:pt x="103231" y="103231"/>
                  </a:lnTo>
                  <a:lnTo>
                    <a:pt x="10323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49" name="Google Shape;1249;p145"/>
            <p:cNvSpPr/>
            <p:nvPr/>
          </p:nvSpPr>
          <p:spPr>
            <a:xfrm>
              <a:off x="9398632" y="3816182"/>
              <a:ext cx="103161" cy="51580"/>
            </a:xfrm>
            <a:custGeom>
              <a:rect b="b" l="l" r="r" t="t"/>
              <a:pathLst>
                <a:path extrusionOk="0" h="51580" w="103161">
                  <a:moveTo>
                    <a:pt x="103161" y="5158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50" name="Google Shape;1250;p145"/>
            <p:cNvSpPr/>
            <p:nvPr/>
          </p:nvSpPr>
          <p:spPr>
            <a:xfrm>
              <a:off x="9501792" y="3620592"/>
              <a:ext cx="6970" cy="126791"/>
            </a:xfrm>
            <a:custGeom>
              <a:rect b="b" l="l" r="r" t="t"/>
              <a:pathLst>
                <a:path extrusionOk="0" h="126791" w="6970">
                  <a:moveTo>
                    <a:pt x="0" y="12679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51" name="Google Shape;1251;p145"/>
            <p:cNvSpPr/>
            <p:nvPr/>
          </p:nvSpPr>
          <p:spPr>
            <a:xfrm>
              <a:off x="9295399" y="3918019"/>
              <a:ext cx="99397" cy="58551"/>
            </a:xfrm>
            <a:custGeom>
              <a:rect b="b" l="l" r="r" t="t"/>
              <a:pathLst>
                <a:path extrusionOk="0" h="58551" w="99397">
                  <a:moveTo>
                    <a:pt x="0" y="58551"/>
                  </a:moveTo>
                  <a:lnTo>
                    <a:pt x="99397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52" name="Google Shape;1252;p145"/>
            <p:cNvSpPr/>
            <p:nvPr/>
          </p:nvSpPr>
          <p:spPr>
            <a:xfrm>
              <a:off x="9398632" y="4074224"/>
              <a:ext cx="103161" cy="68797"/>
            </a:xfrm>
            <a:custGeom>
              <a:rect b="b" l="l" r="r" t="t"/>
              <a:pathLst>
                <a:path extrusionOk="0" h="68797" w="103161">
                  <a:moveTo>
                    <a:pt x="0" y="68798"/>
                  </a:moveTo>
                  <a:lnTo>
                    <a:pt x="10316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53" name="Google Shape;1253;p145"/>
            <p:cNvSpPr/>
            <p:nvPr/>
          </p:nvSpPr>
          <p:spPr>
            <a:xfrm>
              <a:off x="9500887" y="4269324"/>
              <a:ext cx="91451" cy="53811"/>
            </a:xfrm>
            <a:custGeom>
              <a:rect b="b" l="l" r="r" t="t"/>
              <a:pathLst>
                <a:path extrusionOk="0" h="53811" w="91451">
                  <a:moveTo>
                    <a:pt x="0" y="53811"/>
                  </a:moveTo>
                  <a:lnTo>
                    <a:pt x="9145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54" name="Google Shape;1254;p145"/>
            <p:cNvSpPr/>
            <p:nvPr/>
          </p:nvSpPr>
          <p:spPr>
            <a:xfrm>
              <a:off x="9484644" y="4074224"/>
              <a:ext cx="223609" cy="120378"/>
            </a:xfrm>
            <a:custGeom>
              <a:rect b="b" l="l" r="r" t="t"/>
              <a:pathLst>
                <a:path extrusionOk="0" h="120378" w="223609">
                  <a:moveTo>
                    <a:pt x="0" y="120378"/>
                  </a:moveTo>
                  <a:lnTo>
                    <a:pt x="223609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55" name="Google Shape;1255;p145"/>
            <p:cNvSpPr/>
            <p:nvPr/>
          </p:nvSpPr>
          <p:spPr>
            <a:xfrm>
              <a:off x="9398632" y="3970994"/>
              <a:ext cx="103161" cy="68797"/>
            </a:xfrm>
            <a:custGeom>
              <a:rect b="b" l="l" r="r" t="t"/>
              <a:pathLst>
                <a:path extrusionOk="0" h="68797" w="103161">
                  <a:moveTo>
                    <a:pt x="0" y="68798"/>
                  </a:moveTo>
                  <a:lnTo>
                    <a:pt x="10316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56" name="Google Shape;1256;p145"/>
            <p:cNvSpPr/>
            <p:nvPr/>
          </p:nvSpPr>
          <p:spPr>
            <a:xfrm>
              <a:off x="9295399" y="3558137"/>
              <a:ext cx="412855" cy="825709"/>
            </a:xfrm>
            <a:custGeom>
              <a:rect b="b" l="l" r="r" t="t"/>
              <a:pathLst>
                <a:path extrusionOk="0" h="825709" w="412855">
                  <a:moveTo>
                    <a:pt x="412855" y="68798"/>
                  </a:moveTo>
                  <a:lnTo>
                    <a:pt x="309624" y="0"/>
                  </a:lnTo>
                  <a:lnTo>
                    <a:pt x="103231" y="120378"/>
                  </a:lnTo>
                  <a:lnTo>
                    <a:pt x="103231" y="257137"/>
                  </a:lnTo>
                  <a:lnTo>
                    <a:pt x="0" y="309624"/>
                  </a:lnTo>
                  <a:lnTo>
                    <a:pt x="0" y="417316"/>
                  </a:lnTo>
                  <a:lnTo>
                    <a:pt x="0" y="516086"/>
                  </a:lnTo>
                  <a:lnTo>
                    <a:pt x="103231" y="584884"/>
                  </a:lnTo>
                  <a:lnTo>
                    <a:pt x="103231" y="705332"/>
                  </a:lnTo>
                  <a:lnTo>
                    <a:pt x="309624" y="825710"/>
                  </a:lnTo>
                  <a:lnTo>
                    <a:pt x="412855" y="770435"/>
                  </a:lnTo>
                  <a:lnTo>
                    <a:pt x="412855" y="412855"/>
                  </a:lnTo>
                  <a:lnTo>
                    <a:pt x="309624" y="361274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57" name="Google Shape;1257;p145"/>
            <p:cNvSpPr/>
            <p:nvPr/>
          </p:nvSpPr>
          <p:spPr>
            <a:xfrm>
              <a:off x="9501798" y="3970991"/>
              <a:ext cx="103231" cy="154811"/>
            </a:xfrm>
            <a:custGeom>
              <a:rect b="b" l="l" r="r" t="t"/>
              <a:pathLst>
                <a:path extrusionOk="0" h="154811" w="103231">
                  <a:moveTo>
                    <a:pt x="103231" y="154812"/>
                  </a:moveTo>
                  <a:lnTo>
                    <a:pt x="103231" y="68798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58" name="Google Shape;1258;p145"/>
            <p:cNvSpPr/>
            <p:nvPr/>
          </p:nvSpPr>
          <p:spPr>
            <a:xfrm>
              <a:off x="10121109" y="3883999"/>
              <a:ext cx="6970" cy="183041"/>
            </a:xfrm>
            <a:custGeom>
              <a:rect b="b" l="l" r="r" t="t"/>
              <a:pathLst>
                <a:path extrusionOk="0" h="183041" w="6970">
                  <a:moveTo>
                    <a:pt x="0" y="0"/>
                  </a:moveTo>
                  <a:lnTo>
                    <a:pt x="0" y="91521"/>
                  </a:lnTo>
                  <a:lnTo>
                    <a:pt x="0" y="1830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59" name="Google Shape;1259;p145"/>
            <p:cNvSpPr/>
            <p:nvPr/>
          </p:nvSpPr>
          <p:spPr>
            <a:xfrm>
              <a:off x="10017879" y="4022572"/>
              <a:ext cx="103231" cy="51650"/>
            </a:xfrm>
            <a:custGeom>
              <a:rect b="b" l="l" r="r" t="t"/>
              <a:pathLst>
                <a:path extrusionOk="0" h="51650" w="103231">
                  <a:moveTo>
                    <a:pt x="0" y="0"/>
                  </a:moveTo>
                  <a:lnTo>
                    <a:pt x="103231" y="5165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60" name="Google Shape;1260;p145"/>
            <p:cNvSpPr/>
            <p:nvPr/>
          </p:nvSpPr>
          <p:spPr>
            <a:xfrm>
              <a:off x="9949082" y="3747380"/>
              <a:ext cx="68797" cy="6970"/>
            </a:xfrm>
            <a:custGeom>
              <a:rect b="b" l="l" r="r" t="t"/>
              <a:pathLst>
                <a:path extrusionOk="0" h="6970" w="68797">
                  <a:moveTo>
                    <a:pt x="6879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61" name="Google Shape;1261;p145"/>
            <p:cNvSpPr/>
            <p:nvPr/>
          </p:nvSpPr>
          <p:spPr>
            <a:xfrm>
              <a:off x="9708254" y="4211816"/>
              <a:ext cx="103231" cy="6970"/>
            </a:xfrm>
            <a:custGeom>
              <a:rect b="b" l="l" r="r" t="t"/>
              <a:pathLst>
                <a:path extrusionOk="0" h="6970" w="103231">
                  <a:moveTo>
                    <a:pt x="0" y="0"/>
                  </a:moveTo>
                  <a:lnTo>
                    <a:pt x="10323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62" name="Google Shape;1262;p145"/>
            <p:cNvSpPr/>
            <p:nvPr/>
          </p:nvSpPr>
          <p:spPr>
            <a:xfrm>
              <a:off x="9880284" y="3712947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63" name="Google Shape;1263;p145"/>
            <p:cNvSpPr/>
            <p:nvPr/>
          </p:nvSpPr>
          <p:spPr>
            <a:xfrm>
              <a:off x="9949082" y="3970992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64" name="Google Shape;1264;p145"/>
            <p:cNvSpPr/>
            <p:nvPr/>
          </p:nvSpPr>
          <p:spPr>
            <a:xfrm>
              <a:off x="9811417" y="3884977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65" name="Google Shape;1265;p145"/>
            <p:cNvSpPr/>
            <p:nvPr/>
          </p:nvSpPr>
          <p:spPr>
            <a:xfrm>
              <a:off x="9811417" y="4177381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66" name="Google Shape;1266;p145"/>
            <p:cNvSpPr/>
            <p:nvPr/>
          </p:nvSpPr>
          <p:spPr>
            <a:xfrm>
              <a:off x="9708254" y="3558135"/>
              <a:ext cx="412854" cy="825709"/>
            </a:xfrm>
            <a:custGeom>
              <a:rect b="b" l="l" r="r" t="t"/>
              <a:pathLst>
                <a:path extrusionOk="0" h="825709" w="412854">
                  <a:moveTo>
                    <a:pt x="103231" y="344057"/>
                  </a:moveTo>
                  <a:lnTo>
                    <a:pt x="0" y="275260"/>
                  </a:lnTo>
                  <a:lnTo>
                    <a:pt x="0" y="68798"/>
                  </a:lnTo>
                  <a:lnTo>
                    <a:pt x="103231" y="0"/>
                  </a:lnTo>
                  <a:lnTo>
                    <a:pt x="309624" y="123376"/>
                  </a:lnTo>
                  <a:lnTo>
                    <a:pt x="309694" y="257207"/>
                  </a:lnTo>
                  <a:lnTo>
                    <a:pt x="412855" y="315758"/>
                  </a:lnTo>
                  <a:lnTo>
                    <a:pt x="412855" y="417386"/>
                  </a:lnTo>
                  <a:lnTo>
                    <a:pt x="412855" y="516086"/>
                  </a:lnTo>
                  <a:lnTo>
                    <a:pt x="309624" y="584884"/>
                  </a:lnTo>
                  <a:lnTo>
                    <a:pt x="309624" y="705332"/>
                  </a:lnTo>
                  <a:lnTo>
                    <a:pt x="103231" y="825710"/>
                  </a:lnTo>
                  <a:lnTo>
                    <a:pt x="0" y="774129"/>
                  </a:lnTo>
                  <a:lnTo>
                    <a:pt x="0" y="418362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267" name="Google Shape;1267;p145"/>
          <p:cNvSpPr txBox="1"/>
          <p:nvPr/>
        </p:nvSpPr>
        <p:spPr>
          <a:xfrm>
            <a:off x="5174700" y="1525240"/>
            <a:ext cx="2353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9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Jurassic – 2 Ultra</a:t>
            </a:r>
            <a:endParaRPr b="1" sz="1200">
              <a:solidFill>
                <a:srgbClr val="082567"/>
              </a:solidFill>
            </a:endParaRPr>
          </a:p>
        </p:txBody>
      </p:sp>
      <p:grpSp>
        <p:nvGrpSpPr>
          <p:cNvPr id="1268" name="Google Shape;1268;p145"/>
          <p:cNvGrpSpPr/>
          <p:nvPr/>
        </p:nvGrpSpPr>
        <p:grpSpPr>
          <a:xfrm>
            <a:off x="4663766" y="1478941"/>
            <a:ext cx="411510" cy="408066"/>
            <a:chOff x="9295399" y="3558135"/>
            <a:chExt cx="832680" cy="825711"/>
          </a:xfrm>
        </p:grpSpPr>
        <p:sp>
          <p:nvSpPr>
            <p:cNvPr id="1269" name="Google Shape;1269;p145"/>
            <p:cNvSpPr/>
            <p:nvPr/>
          </p:nvSpPr>
          <p:spPr>
            <a:xfrm>
              <a:off x="9295399" y="3883935"/>
              <a:ext cx="6970" cy="183041"/>
            </a:xfrm>
            <a:custGeom>
              <a:rect b="b" l="l" r="r" t="t"/>
              <a:pathLst>
                <a:path extrusionOk="0" h="183041" w="6970">
                  <a:moveTo>
                    <a:pt x="0" y="183042"/>
                  </a:moveTo>
                  <a:lnTo>
                    <a:pt x="0" y="91521"/>
                  </a:lnTo>
                  <a:lnTo>
                    <a:pt x="0" y="0"/>
                  </a:lnTo>
                  <a:lnTo>
                    <a:pt x="0" y="183042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70" name="Google Shape;1270;p145"/>
            <p:cNvSpPr/>
            <p:nvPr/>
          </p:nvSpPr>
          <p:spPr>
            <a:xfrm>
              <a:off x="9501792" y="3712950"/>
              <a:ext cx="103231" cy="262504"/>
            </a:xfrm>
            <a:custGeom>
              <a:rect b="b" l="l" r="r" t="t"/>
              <a:pathLst>
                <a:path extrusionOk="0" h="262504" w="103231">
                  <a:moveTo>
                    <a:pt x="0" y="262504"/>
                  </a:moveTo>
                  <a:lnTo>
                    <a:pt x="0" y="154812"/>
                  </a:lnTo>
                  <a:lnTo>
                    <a:pt x="103231" y="103231"/>
                  </a:lnTo>
                  <a:lnTo>
                    <a:pt x="10323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71" name="Google Shape;1271;p145"/>
            <p:cNvSpPr/>
            <p:nvPr/>
          </p:nvSpPr>
          <p:spPr>
            <a:xfrm>
              <a:off x="9398632" y="3816182"/>
              <a:ext cx="103161" cy="51580"/>
            </a:xfrm>
            <a:custGeom>
              <a:rect b="b" l="l" r="r" t="t"/>
              <a:pathLst>
                <a:path extrusionOk="0" h="51580" w="103161">
                  <a:moveTo>
                    <a:pt x="103161" y="5158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72" name="Google Shape;1272;p145"/>
            <p:cNvSpPr/>
            <p:nvPr/>
          </p:nvSpPr>
          <p:spPr>
            <a:xfrm>
              <a:off x="9501792" y="3620592"/>
              <a:ext cx="6970" cy="126791"/>
            </a:xfrm>
            <a:custGeom>
              <a:rect b="b" l="l" r="r" t="t"/>
              <a:pathLst>
                <a:path extrusionOk="0" h="126791" w="6970">
                  <a:moveTo>
                    <a:pt x="0" y="12679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73" name="Google Shape;1273;p145"/>
            <p:cNvSpPr/>
            <p:nvPr/>
          </p:nvSpPr>
          <p:spPr>
            <a:xfrm>
              <a:off x="9295399" y="3918019"/>
              <a:ext cx="99397" cy="58551"/>
            </a:xfrm>
            <a:custGeom>
              <a:rect b="b" l="l" r="r" t="t"/>
              <a:pathLst>
                <a:path extrusionOk="0" h="58551" w="99397">
                  <a:moveTo>
                    <a:pt x="0" y="58551"/>
                  </a:moveTo>
                  <a:lnTo>
                    <a:pt x="99397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74" name="Google Shape;1274;p145"/>
            <p:cNvSpPr/>
            <p:nvPr/>
          </p:nvSpPr>
          <p:spPr>
            <a:xfrm>
              <a:off x="9398632" y="4074224"/>
              <a:ext cx="103161" cy="68797"/>
            </a:xfrm>
            <a:custGeom>
              <a:rect b="b" l="l" r="r" t="t"/>
              <a:pathLst>
                <a:path extrusionOk="0" h="68797" w="103161">
                  <a:moveTo>
                    <a:pt x="0" y="68798"/>
                  </a:moveTo>
                  <a:lnTo>
                    <a:pt x="10316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75" name="Google Shape;1275;p145"/>
            <p:cNvSpPr/>
            <p:nvPr/>
          </p:nvSpPr>
          <p:spPr>
            <a:xfrm>
              <a:off x="9500887" y="4269324"/>
              <a:ext cx="91451" cy="53811"/>
            </a:xfrm>
            <a:custGeom>
              <a:rect b="b" l="l" r="r" t="t"/>
              <a:pathLst>
                <a:path extrusionOk="0" h="53811" w="91451">
                  <a:moveTo>
                    <a:pt x="0" y="53811"/>
                  </a:moveTo>
                  <a:lnTo>
                    <a:pt x="9145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76" name="Google Shape;1276;p145"/>
            <p:cNvSpPr/>
            <p:nvPr/>
          </p:nvSpPr>
          <p:spPr>
            <a:xfrm>
              <a:off x="9484644" y="4074224"/>
              <a:ext cx="223609" cy="120378"/>
            </a:xfrm>
            <a:custGeom>
              <a:rect b="b" l="l" r="r" t="t"/>
              <a:pathLst>
                <a:path extrusionOk="0" h="120378" w="223609">
                  <a:moveTo>
                    <a:pt x="0" y="120378"/>
                  </a:moveTo>
                  <a:lnTo>
                    <a:pt x="223609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77" name="Google Shape;1277;p145"/>
            <p:cNvSpPr/>
            <p:nvPr/>
          </p:nvSpPr>
          <p:spPr>
            <a:xfrm>
              <a:off x="9398632" y="3970994"/>
              <a:ext cx="103161" cy="68797"/>
            </a:xfrm>
            <a:custGeom>
              <a:rect b="b" l="l" r="r" t="t"/>
              <a:pathLst>
                <a:path extrusionOk="0" h="68797" w="103161">
                  <a:moveTo>
                    <a:pt x="0" y="68798"/>
                  </a:moveTo>
                  <a:lnTo>
                    <a:pt x="10316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78" name="Google Shape;1278;p145"/>
            <p:cNvSpPr/>
            <p:nvPr/>
          </p:nvSpPr>
          <p:spPr>
            <a:xfrm>
              <a:off x="9295399" y="3558137"/>
              <a:ext cx="412855" cy="825709"/>
            </a:xfrm>
            <a:custGeom>
              <a:rect b="b" l="l" r="r" t="t"/>
              <a:pathLst>
                <a:path extrusionOk="0" h="825709" w="412855">
                  <a:moveTo>
                    <a:pt x="412855" y="68798"/>
                  </a:moveTo>
                  <a:lnTo>
                    <a:pt x="309624" y="0"/>
                  </a:lnTo>
                  <a:lnTo>
                    <a:pt x="103231" y="120378"/>
                  </a:lnTo>
                  <a:lnTo>
                    <a:pt x="103231" y="257137"/>
                  </a:lnTo>
                  <a:lnTo>
                    <a:pt x="0" y="309624"/>
                  </a:lnTo>
                  <a:lnTo>
                    <a:pt x="0" y="417316"/>
                  </a:lnTo>
                  <a:lnTo>
                    <a:pt x="0" y="516086"/>
                  </a:lnTo>
                  <a:lnTo>
                    <a:pt x="103231" y="584884"/>
                  </a:lnTo>
                  <a:lnTo>
                    <a:pt x="103231" y="705332"/>
                  </a:lnTo>
                  <a:lnTo>
                    <a:pt x="309624" y="825710"/>
                  </a:lnTo>
                  <a:lnTo>
                    <a:pt x="412855" y="770435"/>
                  </a:lnTo>
                  <a:lnTo>
                    <a:pt x="412855" y="412855"/>
                  </a:lnTo>
                  <a:lnTo>
                    <a:pt x="309624" y="361274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79" name="Google Shape;1279;p145"/>
            <p:cNvSpPr/>
            <p:nvPr/>
          </p:nvSpPr>
          <p:spPr>
            <a:xfrm>
              <a:off x="9501798" y="3970991"/>
              <a:ext cx="103231" cy="154811"/>
            </a:xfrm>
            <a:custGeom>
              <a:rect b="b" l="l" r="r" t="t"/>
              <a:pathLst>
                <a:path extrusionOk="0" h="154811" w="103231">
                  <a:moveTo>
                    <a:pt x="103231" y="154812"/>
                  </a:moveTo>
                  <a:lnTo>
                    <a:pt x="103231" y="68798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80" name="Google Shape;1280;p145"/>
            <p:cNvSpPr/>
            <p:nvPr/>
          </p:nvSpPr>
          <p:spPr>
            <a:xfrm>
              <a:off x="10121109" y="3883999"/>
              <a:ext cx="6970" cy="183041"/>
            </a:xfrm>
            <a:custGeom>
              <a:rect b="b" l="l" r="r" t="t"/>
              <a:pathLst>
                <a:path extrusionOk="0" h="183041" w="6970">
                  <a:moveTo>
                    <a:pt x="0" y="0"/>
                  </a:moveTo>
                  <a:lnTo>
                    <a:pt x="0" y="91521"/>
                  </a:lnTo>
                  <a:lnTo>
                    <a:pt x="0" y="1830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81" name="Google Shape;1281;p145"/>
            <p:cNvSpPr/>
            <p:nvPr/>
          </p:nvSpPr>
          <p:spPr>
            <a:xfrm>
              <a:off x="10017879" y="4022572"/>
              <a:ext cx="103231" cy="51650"/>
            </a:xfrm>
            <a:custGeom>
              <a:rect b="b" l="l" r="r" t="t"/>
              <a:pathLst>
                <a:path extrusionOk="0" h="51650" w="103231">
                  <a:moveTo>
                    <a:pt x="0" y="0"/>
                  </a:moveTo>
                  <a:lnTo>
                    <a:pt x="103231" y="5165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82" name="Google Shape;1282;p145"/>
            <p:cNvSpPr/>
            <p:nvPr/>
          </p:nvSpPr>
          <p:spPr>
            <a:xfrm>
              <a:off x="9949082" y="3747380"/>
              <a:ext cx="68797" cy="6970"/>
            </a:xfrm>
            <a:custGeom>
              <a:rect b="b" l="l" r="r" t="t"/>
              <a:pathLst>
                <a:path extrusionOk="0" h="6970" w="68797">
                  <a:moveTo>
                    <a:pt x="6879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83" name="Google Shape;1283;p145"/>
            <p:cNvSpPr/>
            <p:nvPr/>
          </p:nvSpPr>
          <p:spPr>
            <a:xfrm>
              <a:off x="9708254" y="4211816"/>
              <a:ext cx="103231" cy="6970"/>
            </a:xfrm>
            <a:custGeom>
              <a:rect b="b" l="l" r="r" t="t"/>
              <a:pathLst>
                <a:path extrusionOk="0" h="6970" w="103231">
                  <a:moveTo>
                    <a:pt x="0" y="0"/>
                  </a:moveTo>
                  <a:lnTo>
                    <a:pt x="10323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84" name="Google Shape;1284;p145"/>
            <p:cNvSpPr/>
            <p:nvPr/>
          </p:nvSpPr>
          <p:spPr>
            <a:xfrm>
              <a:off x="9880284" y="3712947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85" name="Google Shape;1285;p145"/>
            <p:cNvSpPr/>
            <p:nvPr/>
          </p:nvSpPr>
          <p:spPr>
            <a:xfrm>
              <a:off x="9949082" y="3970992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86" name="Google Shape;1286;p145"/>
            <p:cNvSpPr/>
            <p:nvPr/>
          </p:nvSpPr>
          <p:spPr>
            <a:xfrm>
              <a:off x="9811417" y="3884977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87" name="Google Shape;1287;p145"/>
            <p:cNvSpPr/>
            <p:nvPr/>
          </p:nvSpPr>
          <p:spPr>
            <a:xfrm>
              <a:off x="9811417" y="4177381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88" name="Google Shape;1288;p145"/>
            <p:cNvSpPr/>
            <p:nvPr/>
          </p:nvSpPr>
          <p:spPr>
            <a:xfrm>
              <a:off x="9708254" y="3558135"/>
              <a:ext cx="412854" cy="825709"/>
            </a:xfrm>
            <a:custGeom>
              <a:rect b="b" l="l" r="r" t="t"/>
              <a:pathLst>
                <a:path extrusionOk="0" h="825709" w="412854">
                  <a:moveTo>
                    <a:pt x="103231" y="344057"/>
                  </a:moveTo>
                  <a:lnTo>
                    <a:pt x="0" y="275260"/>
                  </a:lnTo>
                  <a:lnTo>
                    <a:pt x="0" y="68798"/>
                  </a:lnTo>
                  <a:lnTo>
                    <a:pt x="103231" y="0"/>
                  </a:lnTo>
                  <a:lnTo>
                    <a:pt x="309624" y="123376"/>
                  </a:lnTo>
                  <a:lnTo>
                    <a:pt x="309694" y="257207"/>
                  </a:lnTo>
                  <a:lnTo>
                    <a:pt x="412855" y="315758"/>
                  </a:lnTo>
                  <a:lnTo>
                    <a:pt x="412855" y="417386"/>
                  </a:lnTo>
                  <a:lnTo>
                    <a:pt x="412855" y="516086"/>
                  </a:lnTo>
                  <a:lnTo>
                    <a:pt x="309624" y="584884"/>
                  </a:lnTo>
                  <a:lnTo>
                    <a:pt x="309624" y="705332"/>
                  </a:lnTo>
                  <a:lnTo>
                    <a:pt x="103231" y="825710"/>
                  </a:lnTo>
                  <a:lnTo>
                    <a:pt x="0" y="774129"/>
                  </a:lnTo>
                  <a:lnTo>
                    <a:pt x="0" y="418362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289" name="Google Shape;1289;p145"/>
          <p:cNvGrpSpPr/>
          <p:nvPr/>
        </p:nvGrpSpPr>
        <p:grpSpPr>
          <a:xfrm>
            <a:off x="1096736" y="4175102"/>
            <a:ext cx="2752650" cy="553804"/>
            <a:chOff x="1462314" y="4886527"/>
            <a:chExt cx="3670200" cy="738406"/>
          </a:xfrm>
        </p:grpSpPr>
        <p:sp>
          <p:nvSpPr>
            <p:cNvPr id="1290" name="Google Shape;1290;p145"/>
            <p:cNvSpPr txBox="1"/>
            <p:nvPr/>
          </p:nvSpPr>
          <p:spPr>
            <a:xfrm>
              <a:off x="1462314" y="4886527"/>
              <a:ext cx="36702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vi" sz="1300" u="none" cap="none" strike="noStrik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Max Tokens: 8,191</a:t>
              </a:r>
              <a:endParaRPr baseline="30000" i="0" sz="1300" u="none" cap="non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91" name="Google Shape;1291;p145"/>
            <p:cNvSpPr txBox="1"/>
            <p:nvPr/>
          </p:nvSpPr>
          <p:spPr>
            <a:xfrm>
              <a:off x="1462314" y="5265833"/>
              <a:ext cx="36702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vi" sz="1300" u="none" cap="none" strike="noStrik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modelID: ai21.j2-mid-v1</a:t>
              </a:r>
              <a:endParaRPr baseline="30000" i="0" sz="1300" u="none" cap="non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292" name="Google Shape;1292;p145"/>
          <p:cNvGrpSpPr/>
          <p:nvPr/>
        </p:nvGrpSpPr>
        <p:grpSpPr>
          <a:xfrm>
            <a:off x="5174700" y="4152169"/>
            <a:ext cx="2752650" cy="543738"/>
            <a:chOff x="6899600" y="4855950"/>
            <a:chExt cx="3670200" cy="724984"/>
          </a:xfrm>
        </p:grpSpPr>
        <p:sp>
          <p:nvSpPr>
            <p:cNvPr id="1293" name="Google Shape;1293;p145"/>
            <p:cNvSpPr txBox="1"/>
            <p:nvPr/>
          </p:nvSpPr>
          <p:spPr>
            <a:xfrm>
              <a:off x="6899600" y="4855950"/>
              <a:ext cx="34659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vi" sz="1300" u="none" cap="none" strike="noStrik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Max Tokens: </a:t>
              </a:r>
              <a:r>
                <a:rPr lang="vi" sz="1300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8,191</a:t>
              </a:r>
              <a:endParaRPr i="0" sz="1300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294" name="Google Shape;1294;p145"/>
            <p:cNvSpPr txBox="1"/>
            <p:nvPr/>
          </p:nvSpPr>
          <p:spPr>
            <a:xfrm>
              <a:off x="6899600" y="5221834"/>
              <a:ext cx="36702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vi" sz="1300" u="none" cap="none" strike="noStrik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modelID: ai21.j2-ultra-v1</a:t>
              </a:r>
              <a:endParaRPr baseline="30000" i="0" sz="1300" u="none" cap="non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208"/>
          <p:cNvSpPr/>
          <p:nvPr/>
        </p:nvSpPr>
        <p:spPr>
          <a:xfrm>
            <a:off x="321775" y="80820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A small prediction</a:t>
            </a:r>
            <a:endParaRPr b="1" sz="22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8" name="Google Shape;2148;p208"/>
          <p:cNvSpPr txBox="1"/>
          <p:nvPr/>
        </p:nvSpPr>
        <p:spPr>
          <a:xfrm>
            <a:off x="543675" y="2254075"/>
            <a:ext cx="82083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00" lIns="69400" spcFirstLastPara="1" rIns="69400" wrap="square" tIns="34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vi" sz="24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will be an </a:t>
            </a:r>
            <a:r>
              <a:rPr lang="vi" sz="24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multimodal </a:t>
            </a:r>
            <a:r>
              <a:rPr lang="vi" sz="24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can both</a:t>
            </a:r>
            <a:endParaRPr sz="24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8288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b="1" lang="vi" sz="24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b="1" lang="vi" sz="24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nderstand</a:t>
            </a:r>
            <a:r>
              <a:rPr lang="vi" sz="24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vi" sz="24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</a:t>
            </a:r>
            <a:r>
              <a:rPr lang="vi" sz="248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content.</a:t>
            </a:r>
            <a:endParaRPr sz="248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" name="Google Shape;2154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209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6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6" name="Google Shape;2156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210"/>
          <p:cNvSpPr txBox="1"/>
          <p:nvPr/>
        </p:nvSpPr>
        <p:spPr>
          <a:xfrm>
            <a:off x="510000" y="1555375"/>
            <a:ext cx="82083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00" lIns="69400" spcFirstLastPara="1" rIns="69400" wrap="square" tIns="34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vi" sz="197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Images can often convey </a:t>
            </a:r>
            <a:r>
              <a:rPr b="1" lang="vi" sz="197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information than text alone.</a:t>
            </a:r>
            <a:endParaRPr b="1" sz="197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vi" sz="197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Multimodal LLM enhances information by </a:t>
            </a:r>
            <a:r>
              <a:rPr b="1" lang="vi" sz="197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incorporating both text and images.</a:t>
            </a:r>
            <a:endParaRPr b="1" sz="197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vi" sz="197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Utilizing computer vision techniques like </a:t>
            </a:r>
            <a:r>
              <a:rPr b="1" lang="vi" sz="197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OCR and object detection</a:t>
            </a:r>
            <a:r>
              <a:rPr lang="vi" sz="197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improve the performance of the retriever.</a:t>
            </a:r>
            <a:endParaRPr sz="197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vi" sz="197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vi" sz="197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Evaluating</a:t>
            </a:r>
            <a:r>
              <a:rPr lang="vi" sz="197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crucial for assessing its effectiveness.</a:t>
            </a:r>
            <a:endParaRPr sz="197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210"/>
          <p:cNvSpPr/>
          <p:nvPr/>
        </p:nvSpPr>
        <p:spPr>
          <a:xfrm>
            <a:off x="321775" y="754950"/>
            <a:ext cx="8262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2567"/>
              </a:buClr>
              <a:buSzPts val="2250"/>
              <a:buFont typeface="Montserrat"/>
              <a:buNone/>
            </a:pPr>
            <a:r>
              <a:rPr b="1" lang="vi" sz="22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0" i="0" sz="2200" u="none" cap="none" strike="noStrike">
              <a:solidFill>
                <a:srgbClr val="0825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" name="Google Shape;2170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4950" y="777075"/>
            <a:ext cx="4074099" cy="407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7" name="Google Shape;2177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Google Shape;2180;p212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40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b="1" sz="40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1" name="Google Shape;2181;p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213"/>
          <p:cNvSpPr txBox="1"/>
          <p:nvPr/>
        </p:nvSpPr>
        <p:spPr>
          <a:xfrm>
            <a:off x="887175" y="2059500"/>
            <a:ext cx="60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213"/>
          <p:cNvSpPr txBox="1"/>
          <p:nvPr>
            <p:ph idx="4294967295" type="title"/>
          </p:nvPr>
        </p:nvSpPr>
        <p:spPr>
          <a:xfrm>
            <a:off x="2029500" y="2158950"/>
            <a:ext cx="5085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20"/>
              <a:buFont typeface="Lato Light"/>
              <a:buNone/>
            </a:pPr>
            <a:r>
              <a:rPr b="1" lang="vi" sz="5400">
                <a:solidFill>
                  <a:srgbClr val="27AEE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5420">
              <a:solidFill>
                <a:srgbClr val="27AE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8" name="Google Shape;2188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6" name="Google Shape;219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214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34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BREAK TIME</a:t>
            </a:r>
            <a:endParaRPr b="1" sz="34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0" name="Google Shape;2200;p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5" name="Google Shape;2205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" name="Google Shape;2211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216"/>
          <p:cNvSpPr txBox="1"/>
          <p:nvPr>
            <p:ph type="title"/>
          </p:nvPr>
        </p:nvSpPr>
        <p:spPr>
          <a:xfrm>
            <a:off x="764400" y="859625"/>
            <a:ext cx="76152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28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Panel Discussion:</a:t>
            </a:r>
            <a:br>
              <a:rPr b="1" lang="vi" sz="28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vi" sz="28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Embracing GenAI - Turning Disruption into Opportunities</a:t>
            </a:r>
            <a:endParaRPr b="1" sz="28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4" name="Google Shape;2214;p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217"/>
          <p:cNvSpPr txBox="1"/>
          <p:nvPr>
            <p:ph type="title"/>
          </p:nvPr>
        </p:nvSpPr>
        <p:spPr>
          <a:xfrm>
            <a:off x="1091850" y="1812150"/>
            <a:ext cx="69603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40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Appendix</a:t>
            </a:r>
            <a:endParaRPr b="1" sz="40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4" name="Google Shape;2224;p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46"/>
          <p:cNvSpPr txBox="1"/>
          <p:nvPr>
            <p:ph type="title"/>
          </p:nvPr>
        </p:nvSpPr>
        <p:spPr>
          <a:xfrm>
            <a:off x="457200" y="729350"/>
            <a:ext cx="3151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>
                <a:solidFill>
                  <a:srgbClr val="082567"/>
                </a:solidFill>
              </a:rPr>
              <a:t>Claude</a:t>
            </a:r>
            <a:endParaRPr>
              <a:solidFill>
                <a:srgbClr val="082567"/>
              </a:solidFill>
            </a:endParaRPr>
          </a:p>
        </p:txBody>
      </p:sp>
      <p:sp>
        <p:nvSpPr>
          <p:cNvPr id="1300" name="Google Shape;1300;p146"/>
          <p:cNvSpPr/>
          <p:nvPr/>
        </p:nvSpPr>
        <p:spPr>
          <a:xfrm>
            <a:off x="1045618" y="1913645"/>
            <a:ext cx="30261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Anthropic's most powerful model, which excels at a wide range of tasks from sophisticated dialogue and creative content generation to detailed instruction following.</a:t>
            </a:r>
            <a:endParaRPr sz="1300">
              <a:solidFill>
                <a:srgbClr val="082567"/>
              </a:solidFill>
            </a:endParaRPr>
          </a:p>
        </p:txBody>
      </p:sp>
      <p:sp>
        <p:nvSpPr>
          <p:cNvPr id="1301" name="Google Shape;1301;p146"/>
          <p:cNvSpPr txBox="1"/>
          <p:nvPr/>
        </p:nvSpPr>
        <p:spPr>
          <a:xfrm>
            <a:off x="1045618" y="1414585"/>
            <a:ext cx="25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Claude 2</a:t>
            </a:r>
            <a:endParaRPr sz="1100">
              <a:solidFill>
                <a:srgbClr val="082567"/>
              </a:solidFill>
            </a:endParaRPr>
          </a:p>
        </p:txBody>
      </p:sp>
      <p:sp>
        <p:nvSpPr>
          <p:cNvPr id="1302" name="Google Shape;1302;p146"/>
          <p:cNvSpPr/>
          <p:nvPr/>
        </p:nvSpPr>
        <p:spPr>
          <a:xfrm>
            <a:off x="5121301" y="1913645"/>
            <a:ext cx="31512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A faster and cheaper yet still very capable model, which can handle a range of tasks including casual dialogue, text analysis, summarization, and document question-answering.</a:t>
            </a:r>
            <a:endParaRPr sz="1200">
              <a:solidFill>
                <a:srgbClr val="082567"/>
              </a:solidFill>
            </a:endParaRPr>
          </a:p>
        </p:txBody>
      </p:sp>
      <p:grpSp>
        <p:nvGrpSpPr>
          <p:cNvPr id="1303" name="Google Shape;1303;p146"/>
          <p:cNvGrpSpPr/>
          <p:nvPr/>
        </p:nvGrpSpPr>
        <p:grpSpPr>
          <a:xfrm>
            <a:off x="612397" y="1399816"/>
            <a:ext cx="411510" cy="408066"/>
            <a:chOff x="9295399" y="3558135"/>
            <a:chExt cx="832680" cy="825711"/>
          </a:xfrm>
        </p:grpSpPr>
        <p:sp>
          <p:nvSpPr>
            <p:cNvPr id="1304" name="Google Shape;1304;p146"/>
            <p:cNvSpPr/>
            <p:nvPr/>
          </p:nvSpPr>
          <p:spPr>
            <a:xfrm>
              <a:off x="9295399" y="3883935"/>
              <a:ext cx="6970" cy="183041"/>
            </a:xfrm>
            <a:custGeom>
              <a:rect b="b" l="l" r="r" t="t"/>
              <a:pathLst>
                <a:path extrusionOk="0" h="183041" w="6970">
                  <a:moveTo>
                    <a:pt x="0" y="183042"/>
                  </a:moveTo>
                  <a:lnTo>
                    <a:pt x="0" y="91521"/>
                  </a:lnTo>
                  <a:lnTo>
                    <a:pt x="0" y="0"/>
                  </a:lnTo>
                  <a:lnTo>
                    <a:pt x="0" y="183042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05" name="Google Shape;1305;p146"/>
            <p:cNvSpPr/>
            <p:nvPr/>
          </p:nvSpPr>
          <p:spPr>
            <a:xfrm>
              <a:off x="9501792" y="3712950"/>
              <a:ext cx="103231" cy="262504"/>
            </a:xfrm>
            <a:custGeom>
              <a:rect b="b" l="l" r="r" t="t"/>
              <a:pathLst>
                <a:path extrusionOk="0" h="262504" w="103231">
                  <a:moveTo>
                    <a:pt x="0" y="262504"/>
                  </a:moveTo>
                  <a:lnTo>
                    <a:pt x="0" y="154812"/>
                  </a:lnTo>
                  <a:lnTo>
                    <a:pt x="103231" y="103231"/>
                  </a:lnTo>
                  <a:lnTo>
                    <a:pt x="10323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06" name="Google Shape;1306;p146"/>
            <p:cNvSpPr/>
            <p:nvPr/>
          </p:nvSpPr>
          <p:spPr>
            <a:xfrm>
              <a:off x="9398632" y="3816182"/>
              <a:ext cx="103161" cy="51580"/>
            </a:xfrm>
            <a:custGeom>
              <a:rect b="b" l="l" r="r" t="t"/>
              <a:pathLst>
                <a:path extrusionOk="0" h="51580" w="103161">
                  <a:moveTo>
                    <a:pt x="103161" y="5158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07" name="Google Shape;1307;p146"/>
            <p:cNvSpPr/>
            <p:nvPr/>
          </p:nvSpPr>
          <p:spPr>
            <a:xfrm>
              <a:off x="9501792" y="3620592"/>
              <a:ext cx="6970" cy="126791"/>
            </a:xfrm>
            <a:custGeom>
              <a:rect b="b" l="l" r="r" t="t"/>
              <a:pathLst>
                <a:path extrusionOk="0" h="126791" w="6970">
                  <a:moveTo>
                    <a:pt x="0" y="12679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08" name="Google Shape;1308;p146"/>
            <p:cNvSpPr/>
            <p:nvPr/>
          </p:nvSpPr>
          <p:spPr>
            <a:xfrm>
              <a:off x="9295399" y="3918019"/>
              <a:ext cx="99397" cy="58551"/>
            </a:xfrm>
            <a:custGeom>
              <a:rect b="b" l="l" r="r" t="t"/>
              <a:pathLst>
                <a:path extrusionOk="0" h="58551" w="99397">
                  <a:moveTo>
                    <a:pt x="0" y="58551"/>
                  </a:moveTo>
                  <a:lnTo>
                    <a:pt x="99397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09" name="Google Shape;1309;p146"/>
            <p:cNvSpPr/>
            <p:nvPr/>
          </p:nvSpPr>
          <p:spPr>
            <a:xfrm>
              <a:off x="9398632" y="4074224"/>
              <a:ext cx="103161" cy="68797"/>
            </a:xfrm>
            <a:custGeom>
              <a:rect b="b" l="l" r="r" t="t"/>
              <a:pathLst>
                <a:path extrusionOk="0" h="68797" w="103161">
                  <a:moveTo>
                    <a:pt x="0" y="68798"/>
                  </a:moveTo>
                  <a:lnTo>
                    <a:pt x="10316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10" name="Google Shape;1310;p146"/>
            <p:cNvSpPr/>
            <p:nvPr/>
          </p:nvSpPr>
          <p:spPr>
            <a:xfrm>
              <a:off x="9500887" y="4269324"/>
              <a:ext cx="91451" cy="53811"/>
            </a:xfrm>
            <a:custGeom>
              <a:rect b="b" l="l" r="r" t="t"/>
              <a:pathLst>
                <a:path extrusionOk="0" h="53811" w="91451">
                  <a:moveTo>
                    <a:pt x="0" y="53811"/>
                  </a:moveTo>
                  <a:lnTo>
                    <a:pt x="9145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11" name="Google Shape;1311;p146"/>
            <p:cNvSpPr/>
            <p:nvPr/>
          </p:nvSpPr>
          <p:spPr>
            <a:xfrm>
              <a:off x="9484644" y="4074224"/>
              <a:ext cx="223609" cy="120378"/>
            </a:xfrm>
            <a:custGeom>
              <a:rect b="b" l="l" r="r" t="t"/>
              <a:pathLst>
                <a:path extrusionOk="0" h="120378" w="223609">
                  <a:moveTo>
                    <a:pt x="0" y="120378"/>
                  </a:moveTo>
                  <a:lnTo>
                    <a:pt x="223609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12" name="Google Shape;1312;p146"/>
            <p:cNvSpPr/>
            <p:nvPr/>
          </p:nvSpPr>
          <p:spPr>
            <a:xfrm>
              <a:off x="9398632" y="3970994"/>
              <a:ext cx="103161" cy="68797"/>
            </a:xfrm>
            <a:custGeom>
              <a:rect b="b" l="l" r="r" t="t"/>
              <a:pathLst>
                <a:path extrusionOk="0" h="68797" w="103161">
                  <a:moveTo>
                    <a:pt x="0" y="68798"/>
                  </a:moveTo>
                  <a:lnTo>
                    <a:pt x="10316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13" name="Google Shape;1313;p146"/>
            <p:cNvSpPr/>
            <p:nvPr/>
          </p:nvSpPr>
          <p:spPr>
            <a:xfrm>
              <a:off x="9295399" y="3558137"/>
              <a:ext cx="412855" cy="825709"/>
            </a:xfrm>
            <a:custGeom>
              <a:rect b="b" l="l" r="r" t="t"/>
              <a:pathLst>
                <a:path extrusionOk="0" h="825709" w="412855">
                  <a:moveTo>
                    <a:pt x="412855" y="68798"/>
                  </a:moveTo>
                  <a:lnTo>
                    <a:pt x="309624" y="0"/>
                  </a:lnTo>
                  <a:lnTo>
                    <a:pt x="103231" y="120378"/>
                  </a:lnTo>
                  <a:lnTo>
                    <a:pt x="103231" y="257137"/>
                  </a:lnTo>
                  <a:lnTo>
                    <a:pt x="0" y="309624"/>
                  </a:lnTo>
                  <a:lnTo>
                    <a:pt x="0" y="417316"/>
                  </a:lnTo>
                  <a:lnTo>
                    <a:pt x="0" y="516086"/>
                  </a:lnTo>
                  <a:lnTo>
                    <a:pt x="103231" y="584884"/>
                  </a:lnTo>
                  <a:lnTo>
                    <a:pt x="103231" y="705332"/>
                  </a:lnTo>
                  <a:lnTo>
                    <a:pt x="309624" y="825710"/>
                  </a:lnTo>
                  <a:lnTo>
                    <a:pt x="412855" y="770435"/>
                  </a:lnTo>
                  <a:lnTo>
                    <a:pt x="412855" y="412855"/>
                  </a:lnTo>
                  <a:lnTo>
                    <a:pt x="309624" y="361274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14" name="Google Shape;1314;p146"/>
            <p:cNvSpPr/>
            <p:nvPr/>
          </p:nvSpPr>
          <p:spPr>
            <a:xfrm>
              <a:off x="9501798" y="3970991"/>
              <a:ext cx="103231" cy="154811"/>
            </a:xfrm>
            <a:custGeom>
              <a:rect b="b" l="l" r="r" t="t"/>
              <a:pathLst>
                <a:path extrusionOk="0" h="154811" w="103231">
                  <a:moveTo>
                    <a:pt x="103231" y="154812"/>
                  </a:moveTo>
                  <a:lnTo>
                    <a:pt x="103231" y="68798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15" name="Google Shape;1315;p146"/>
            <p:cNvSpPr/>
            <p:nvPr/>
          </p:nvSpPr>
          <p:spPr>
            <a:xfrm>
              <a:off x="10121109" y="3883999"/>
              <a:ext cx="6970" cy="183041"/>
            </a:xfrm>
            <a:custGeom>
              <a:rect b="b" l="l" r="r" t="t"/>
              <a:pathLst>
                <a:path extrusionOk="0" h="183041" w="6970">
                  <a:moveTo>
                    <a:pt x="0" y="0"/>
                  </a:moveTo>
                  <a:lnTo>
                    <a:pt x="0" y="91521"/>
                  </a:lnTo>
                  <a:lnTo>
                    <a:pt x="0" y="1830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16" name="Google Shape;1316;p146"/>
            <p:cNvSpPr/>
            <p:nvPr/>
          </p:nvSpPr>
          <p:spPr>
            <a:xfrm>
              <a:off x="10017879" y="4022572"/>
              <a:ext cx="103231" cy="51650"/>
            </a:xfrm>
            <a:custGeom>
              <a:rect b="b" l="l" r="r" t="t"/>
              <a:pathLst>
                <a:path extrusionOk="0" h="51650" w="103231">
                  <a:moveTo>
                    <a:pt x="0" y="0"/>
                  </a:moveTo>
                  <a:lnTo>
                    <a:pt x="103231" y="5165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17" name="Google Shape;1317;p146"/>
            <p:cNvSpPr/>
            <p:nvPr/>
          </p:nvSpPr>
          <p:spPr>
            <a:xfrm>
              <a:off x="9949082" y="3747380"/>
              <a:ext cx="68797" cy="6970"/>
            </a:xfrm>
            <a:custGeom>
              <a:rect b="b" l="l" r="r" t="t"/>
              <a:pathLst>
                <a:path extrusionOk="0" h="6970" w="68797">
                  <a:moveTo>
                    <a:pt x="6879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18" name="Google Shape;1318;p146"/>
            <p:cNvSpPr/>
            <p:nvPr/>
          </p:nvSpPr>
          <p:spPr>
            <a:xfrm>
              <a:off x="9708254" y="4211816"/>
              <a:ext cx="103231" cy="6970"/>
            </a:xfrm>
            <a:custGeom>
              <a:rect b="b" l="l" r="r" t="t"/>
              <a:pathLst>
                <a:path extrusionOk="0" h="6970" w="103231">
                  <a:moveTo>
                    <a:pt x="0" y="0"/>
                  </a:moveTo>
                  <a:lnTo>
                    <a:pt x="10323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19" name="Google Shape;1319;p146"/>
            <p:cNvSpPr/>
            <p:nvPr/>
          </p:nvSpPr>
          <p:spPr>
            <a:xfrm>
              <a:off x="9880284" y="3712947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20" name="Google Shape;1320;p146"/>
            <p:cNvSpPr/>
            <p:nvPr/>
          </p:nvSpPr>
          <p:spPr>
            <a:xfrm>
              <a:off x="9949082" y="3970992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21" name="Google Shape;1321;p146"/>
            <p:cNvSpPr/>
            <p:nvPr/>
          </p:nvSpPr>
          <p:spPr>
            <a:xfrm>
              <a:off x="9811417" y="3884977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22" name="Google Shape;1322;p146"/>
            <p:cNvSpPr/>
            <p:nvPr/>
          </p:nvSpPr>
          <p:spPr>
            <a:xfrm>
              <a:off x="9811417" y="4177381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23" name="Google Shape;1323;p146"/>
            <p:cNvSpPr/>
            <p:nvPr/>
          </p:nvSpPr>
          <p:spPr>
            <a:xfrm>
              <a:off x="9708254" y="3558135"/>
              <a:ext cx="412854" cy="825709"/>
            </a:xfrm>
            <a:custGeom>
              <a:rect b="b" l="l" r="r" t="t"/>
              <a:pathLst>
                <a:path extrusionOk="0" h="825709" w="412854">
                  <a:moveTo>
                    <a:pt x="103231" y="344057"/>
                  </a:moveTo>
                  <a:lnTo>
                    <a:pt x="0" y="275260"/>
                  </a:lnTo>
                  <a:lnTo>
                    <a:pt x="0" y="68798"/>
                  </a:lnTo>
                  <a:lnTo>
                    <a:pt x="103231" y="0"/>
                  </a:lnTo>
                  <a:lnTo>
                    <a:pt x="309624" y="123376"/>
                  </a:lnTo>
                  <a:lnTo>
                    <a:pt x="309694" y="257207"/>
                  </a:lnTo>
                  <a:lnTo>
                    <a:pt x="412855" y="315758"/>
                  </a:lnTo>
                  <a:lnTo>
                    <a:pt x="412855" y="417386"/>
                  </a:lnTo>
                  <a:lnTo>
                    <a:pt x="412855" y="516086"/>
                  </a:lnTo>
                  <a:lnTo>
                    <a:pt x="309624" y="584884"/>
                  </a:lnTo>
                  <a:lnTo>
                    <a:pt x="309624" y="705332"/>
                  </a:lnTo>
                  <a:lnTo>
                    <a:pt x="103231" y="825710"/>
                  </a:lnTo>
                  <a:lnTo>
                    <a:pt x="0" y="774129"/>
                  </a:lnTo>
                  <a:lnTo>
                    <a:pt x="0" y="418362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324" name="Google Shape;1324;p146"/>
          <p:cNvSpPr txBox="1"/>
          <p:nvPr/>
        </p:nvSpPr>
        <p:spPr>
          <a:xfrm>
            <a:off x="5174700" y="1426474"/>
            <a:ext cx="235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Claude Instant</a:t>
            </a:r>
            <a:endParaRPr sz="1100">
              <a:solidFill>
                <a:srgbClr val="082567"/>
              </a:solidFill>
            </a:endParaRPr>
          </a:p>
        </p:txBody>
      </p:sp>
      <p:grpSp>
        <p:nvGrpSpPr>
          <p:cNvPr id="1325" name="Google Shape;1325;p146"/>
          <p:cNvGrpSpPr/>
          <p:nvPr/>
        </p:nvGrpSpPr>
        <p:grpSpPr>
          <a:xfrm>
            <a:off x="4663766" y="1399816"/>
            <a:ext cx="411510" cy="408066"/>
            <a:chOff x="9295399" y="3558135"/>
            <a:chExt cx="832680" cy="825711"/>
          </a:xfrm>
        </p:grpSpPr>
        <p:sp>
          <p:nvSpPr>
            <p:cNvPr id="1326" name="Google Shape;1326;p146"/>
            <p:cNvSpPr/>
            <p:nvPr/>
          </p:nvSpPr>
          <p:spPr>
            <a:xfrm>
              <a:off x="9295399" y="3883935"/>
              <a:ext cx="6970" cy="183041"/>
            </a:xfrm>
            <a:custGeom>
              <a:rect b="b" l="l" r="r" t="t"/>
              <a:pathLst>
                <a:path extrusionOk="0" h="183041" w="6970">
                  <a:moveTo>
                    <a:pt x="0" y="183042"/>
                  </a:moveTo>
                  <a:lnTo>
                    <a:pt x="0" y="91521"/>
                  </a:lnTo>
                  <a:lnTo>
                    <a:pt x="0" y="0"/>
                  </a:lnTo>
                  <a:lnTo>
                    <a:pt x="0" y="183042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27" name="Google Shape;1327;p146"/>
            <p:cNvSpPr/>
            <p:nvPr/>
          </p:nvSpPr>
          <p:spPr>
            <a:xfrm>
              <a:off x="9501792" y="3712950"/>
              <a:ext cx="103231" cy="262504"/>
            </a:xfrm>
            <a:custGeom>
              <a:rect b="b" l="l" r="r" t="t"/>
              <a:pathLst>
                <a:path extrusionOk="0" h="262504" w="103231">
                  <a:moveTo>
                    <a:pt x="0" y="262504"/>
                  </a:moveTo>
                  <a:lnTo>
                    <a:pt x="0" y="154812"/>
                  </a:lnTo>
                  <a:lnTo>
                    <a:pt x="103231" y="103231"/>
                  </a:lnTo>
                  <a:lnTo>
                    <a:pt x="10323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28" name="Google Shape;1328;p146"/>
            <p:cNvSpPr/>
            <p:nvPr/>
          </p:nvSpPr>
          <p:spPr>
            <a:xfrm>
              <a:off x="9398632" y="3816182"/>
              <a:ext cx="103161" cy="51580"/>
            </a:xfrm>
            <a:custGeom>
              <a:rect b="b" l="l" r="r" t="t"/>
              <a:pathLst>
                <a:path extrusionOk="0" h="51580" w="103161">
                  <a:moveTo>
                    <a:pt x="103161" y="5158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29" name="Google Shape;1329;p146"/>
            <p:cNvSpPr/>
            <p:nvPr/>
          </p:nvSpPr>
          <p:spPr>
            <a:xfrm>
              <a:off x="9501792" y="3620592"/>
              <a:ext cx="6970" cy="126791"/>
            </a:xfrm>
            <a:custGeom>
              <a:rect b="b" l="l" r="r" t="t"/>
              <a:pathLst>
                <a:path extrusionOk="0" h="126791" w="6970">
                  <a:moveTo>
                    <a:pt x="0" y="12679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30" name="Google Shape;1330;p146"/>
            <p:cNvSpPr/>
            <p:nvPr/>
          </p:nvSpPr>
          <p:spPr>
            <a:xfrm>
              <a:off x="9295399" y="3918019"/>
              <a:ext cx="99397" cy="58551"/>
            </a:xfrm>
            <a:custGeom>
              <a:rect b="b" l="l" r="r" t="t"/>
              <a:pathLst>
                <a:path extrusionOk="0" h="58551" w="99397">
                  <a:moveTo>
                    <a:pt x="0" y="58551"/>
                  </a:moveTo>
                  <a:lnTo>
                    <a:pt x="99397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31" name="Google Shape;1331;p146"/>
            <p:cNvSpPr/>
            <p:nvPr/>
          </p:nvSpPr>
          <p:spPr>
            <a:xfrm>
              <a:off x="9398632" y="4074224"/>
              <a:ext cx="103161" cy="68797"/>
            </a:xfrm>
            <a:custGeom>
              <a:rect b="b" l="l" r="r" t="t"/>
              <a:pathLst>
                <a:path extrusionOk="0" h="68797" w="103161">
                  <a:moveTo>
                    <a:pt x="0" y="68798"/>
                  </a:moveTo>
                  <a:lnTo>
                    <a:pt x="10316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32" name="Google Shape;1332;p146"/>
            <p:cNvSpPr/>
            <p:nvPr/>
          </p:nvSpPr>
          <p:spPr>
            <a:xfrm>
              <a:off x="9500887" y="4269324"/>
              <a:ext cx="91451" cy="53811"/>
            </a:xfrm>
            <a:custGeom>
              <a:rect b="b" l="l" r="r" t="t"/>
              <a:pathLst>
                <a:path extrusionOk="0" h="53811" w="91451">
                  <a:moveTo>
                    <a:pt x="0" y="53811"/>
                  </a:moveTo>
                  <a:lnTo>
                    <a:pt x="9145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33" name="Google Shape;1333;p146"/>
            <p:cNvSpPr/>
            <p:nvPr/>
          </p:nvSpPr>
          <p:spPr>
            <a:xfrm>
              <a:off x="9484644" y="4074224"/>
              <a:ext cx="223609" cy="120378"/>
            </a:xfrm>
            <a:custGeom>
              <a:rect b="b" l="l" r="r" t="t"/>
              <a:pathLst>
                <a:path extrusionOk="0" h="120378" w="223609">
                  <a:moveTo>
                    <a:pt x="0" y="120378"/>
                  </a:moveTo>
                  <a:lnTo>
                    <a:pt x="223609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34" name="Google Shape;1334;p146"/>
            <p:cNvSpPr/>
            <p:nvPr/>
          </p:nvSpPr>
          <p:spPr>
            <a:xfrm>
              <a:off x="9398632" y="3970994"/>
              <a:ext cx="103161" cy="68797"/>
            </a:xfrm>
            <a:custGeom>
              <a:rect b="b" l="l" r="r" t="t"/>
              <a:pathLst>
                <a:path extrusionOk="0" h="68797" w="103161">
                  <a:moveTo>
                    <a:pt x="0" y="68798"/>
                  </a:moveTo>
                  <a:lnTo>
                    <a:pt x="10316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35" name="Google Shape;1335;p146"/>
            <p:cNvSpPr/>
            <p:nvPr/>
          </p:nvSpPr>
          <p:spPr>
            <a:xfrm>
              <a:off x="9295399" y="3558137"/>
              <a:ext cx="412855" cy="825709"/>
            </a:xfrm>
            <a:custGeom>
              <a:rect b="b" l="l" r="r" t="t"/>
              <a:pathLst>
                <a:path extrusionOk="0" h="825709" w="412855">
                  <a:moveTo>
                    <a:pt x="412855" y="68798"/>
                  </a:moveTo>
                  <a:lnTo>
                    <a:pt x="309624" y="0"/>
                  </a:lnTo>
                  <a:lnTo>
                    <a:pt x="103231" y="120378"/>
                  </a:lnTo>
                  <a:lnTo>
                    <a:pt x="103231" y="257137"/>
                  </a:lnTo>
                  <a:lnTo>
                    <a:pt x="0" y="309624"/>
                  </a:lnTo>
                  <a:lnTo>
                    <a:pt x="0" y="417316"/>
                  </a:lnTo>
                  <a:lnTo>
                    <a:pt x="0" y="516086"/>
                  </a:lnTo>
                  <a:lnTo>
                    <a:pt x="103231" y="584884"/>
                  </a:lnTo>
                  <a:lnTo>
                    <a:pt x="103231" y="705332"/>
                  </a:lnTo>
                  <a:lnTo>
                    <a:pt x="309624" y="825710"/>
                  </a:lnTo>
                  <a:lnTo>
                    <a:pt x="412855" y="770435"/>
                  </a:lnTo>
                  <a:lnTo>
                    <a:pt x="412855" y="412855"/>
                  </a:lnTo>
                  <a:lnTo>
                    <a:pt x="309624" y="361274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36" name="Google Shape;1336;p146"/>
            <p:cNvSpPr/>
            <p:nvPr/>
          </p:nvSpPr>
          <p:spPr>
            <a:xfrm>
              <a:off x="9501798" y="3970991"/>
              <a:ext cx="103231" cy="154811"/>
            </a:xfrm>
            <a:custGeom>
              <a:rect b="b" l="l" r="r" t="t"/>
              <a:pathLst>
                <a:path extrusionOk="0" h="154811" w="103231">
                  <a:moveTo>
                    <a:pt x="103231" y="154812"/>
                  </a:moveTo>
                  <a:lnTo>
                    <a:pt x="103231" y="68798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37" name="Google Shape;1337;p146"/>
            <p:cNvSpPr/>
            <p:nvPr/>
          </p:nvSpPr>
          <p:spPr>
            <a:xfrm>
              <a:off x="10121109" y="3883999"/>
              <a:ext cx="6970" cy="183041"/>
            </a:xfrm>
            <a:custGeom>
              <a:rect b="b" l="l" r="r" t="t"/>
              <a:pathLst>
                <a:path extrusionOk="0" h="183041" w="6970">
                  <a:moveTo>
                    <a:pt x="0" y="0"/>
                  </a:moveTo>
                  <a:lnTo>
                    <a:pt x="0" y="91521"/>
                  </a:lnTo>
                  <a:lnTo>
                    <a:pt x="0" y="1830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38" name="Google Shape;1338;p146"/>
            <p:cNvSpPr/>
            <p:nvPr/>
          </p:nvSpPr>
          <p:spPr>
            <a:xfrm>
              <a:off x="10017879" y="4022572"/>
              <a:ext cx="103231" cy="51650"/>
            </a:xfrm>
            <a:custGeom>
              <a:rect b="b" l="l" r="r" t="t"/>
              <a:pathLst>
                <a:path extrusionOk="0" h="51650" w="103231">
                  <a:moveTo>
                    <a:pt x="0" y="0"/>
                  </a:moveTo>
                  <a:lnTo>
                    <a:pt x="103231" y="5165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39" name="Google Shape;1339;p146"/>
            <p:cNvSpPr/>
            <p:nvPr/>
          </p:nvSpPr>
          <p:spPr>
            <a:xfrm>
              <a:off x="9949082" y="3747380"/>
              <a:ext cx="68797" cy="6970"/>
            </a:xfrm>
            <a:custGeom>
              <a:rect b="b" l="l" r="r" t="t"/>
              <a:pathLst>
                <a:path extrusionOk="0" h="6970" w="68797">
                  <a:moveTo>
                    <a:pt x="6879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40" name="Google Shape;1340;p146"/>
            <p:cNvSpPr/>
            <p:nvPr/>
          </p:nvSpPr>
          <p:spPr>
            <a:xfrm>
              <a:off x="9708254" y="4211816"/>
              <a:ext cx="103231" cy="6970"/>
            </a:xfrm>
            <a:custGeom>
              <a:rect b="b" l="l" r="r" t="t"/>
              <a:pathLst>
                <a:path extrusionOk="0" h="6970" w="103231">
                  <a:moveTo>
                    <a:pt x="0" y="0"/>
                  </a:moveTo>
                  <a:lnTo>
                    <a:pt x="103231" y="0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41" name="Google Shape;1341;p146"/>
            <p:cNvSpPr/>
            <p:nvPr/>
          </p:nvSpPr>
          <p:spPr>
            <a:xfrm>
              <a:off x="9880284" y="3712947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42" name="Google Shape;1342;p146"/>
            <p:cNvSpPr/>
            <p:nvPr/>
          </p:nvSpPr>
          <p:spPr>
            <a:xfrm>
              <a:off x="9949082" y="3970992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43" name="Google Shape;1343;p146"/>
            <p:cNvSpPr/>
            <p:nvPr/>
          </p:nvSpPr>
          <p:spPr>
            <a:xfrm>
              <a:off x="9811417" y="3884977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44" name="Google Shape;1344;p146"/>
            <p:cNvSpPr/>
            <p:nvPr/>
          </p:nvSpPr>
          <p:spPr>
            <a:xfrm>
              <a:off x="9811417" y="4177381"/>
              <a:ext cx="68867" cy="68867"/>
            </a:xfrm>
            <a:custGeom>
              <a:rect b="b" l="l" r="r" t="t"/>
              <a:pathLst>
                <a:path extrusionOk="0" h="68867" w="68867">
                  <a:moveTo>
                    <a:pt x="68867" y="34434"/>
                  </a:moveTo>
                  <a:cubicBezTo>
                    <a:pt x="68867" y="53451"/>
                    <a:pt x="53451" y="68867"/>
                    <a:pt x="34434" y="68867"/>
                  </a:cubicBezTo>
                  <a:cubicBezTo>
                    <a:pt x="15416" y="68867"/>
                    <a:pt x="0" y="53451"/>
                    <a:pt x="0" y="34434"/>
                  </a:cubicBezTo>
                  <a:cubicBezTo>
                    <a:pt x="0" y="15416"/>
                    <a:pt x="15416" y="0"/>
                    <a:pt x="34434" y="0"/>
                  </a:cubicBezTo>
                  <a:cubicBezTo>
                    <a:pt x="53451" y="0"/>
                    <a:pt x="68867" y="15416"/>
                    <a:pt x="68867" y="3443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45" name="Google Shape;1345;p146"/>
            <p:cNvSpPr/>
            <p:nvPr/>
          </p:nvSpPr>
          <p:spPr>
            <a:xfrm>
              <a:off x="9708254" y="3558135"/>
              <a:ext cx="412854" cy="825709"/>
            </a:xfrm>
            <a:custGeom>
              <a:rect b="b" l="l" r="r" t="t"/>
              <a:pathLst>
                <a:path extrusionOk="0" h="825709" w="412854">
                  <a:moveTo>
                    <a:pt x="103231" y="344057"/>
                  </a:moveTo>
                  <a:lnTo>
                    <a:pt x="0" y="275260"/>
                  </a:lnTo>
                  <a:lnTo>
                    <a:pt x="0" y="68798"/>
                  </a:lnTo>
                  <a:lnTo>
                    <a:pt x="103231" y="0"/>
                  </a:lnTo>
                  <a:lnTo>
                    <a:pt x="309624" y="123376"/>
                  </a:lnTo>
                  <a:lnTo>
                    <a:pt x="309694" y="257207"/>
                  </a:lnTo>
                  <a:lnTo>
                    <a:pt x="412855" y="315758"/>
                  </a:lnTo>
                  <a:lnTo>
                    <a:pt x="412855" y="417386"/>
                  </a:lnTo>
                  <a:lnTo>
                    <a:pt x="412855" y="516086"/>
                  </a:lnTo>
                  <a:lnTo>
                    <a:pt x="309624" y="584884"/>
                  </a:lnTo>
                  <a:lnTo>
                    <a:pt x="309624" y="705332"/>
                  </a:lnTo>
                  <a:lnTo>
                    <a:pt x="103231" y="825710"/>
                  </a:lnTo>
                  <a:lnTo>
                    <a:pt x="0" y="774129"/>
                  </a:lnTo>
                  <a:lnTo>
                    <a:pt x="0" y="418362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346" name="Google Shape;1346;p146"/>
          <p:cNvGrpSpPr/>
          <p:nvPr/>
        </p:nvGrpSpPr>
        <p:grpSpPr>
          <a:xfrm>
            <a:off x="1096736" y="3283305"/>
            <a:ext cx="2752650" cy="538504"/>
            <a:chOff x="1462314" y="4886527"/>
            <a:chExt cx="3670200" cy="718006"/>
          </a:xfrm>
        </p:grpSpPr>
        <p:sp>
          <p:nvSpPr>
            <p:cNvPr id="1347" name="Google Shape;1347;p146"/>
            <p:cNvSpPr txBox="1"/>
            <p:nvPr/>
          </p:nvSpPr>
          <p:spPr>
            <a:xfrm>
              <a:off x="1462314" y="4886527"/>
              <a:ext cx="3670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vi" sz="1200" u="none" cap="none" strike="noStrik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Max Tokens: 100,000</a:t>
              </a:r>
              <a:r>
                <a:rPr baseline="30000" i="0" lang="vi" sz="1200" u="none" cap="non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+</a:t>
              </a:r>
              <a:endParaRPr sz="1100">
                <a:solidFill>
                  <a:srgbClr val="082567"/>
                </a:solidFill>
              </a:endParaRPr>
            </a:p>
          </p:txBody>
        </p:sp>
        <p:sp>
          <p:nvSpPr>
            <p:cNvPr id="1348" name="Google Shape;1348;p146"/>
            <p:cNvSpPr txBox="1"/>
            <p:nvPr/>
          </p:nvSpPr>
          <p:spPr>
            <a:xfrm>
              <a:off x="1462314" y="5265833"/>
              <a:ext cx="3670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vi" sz="1200" u="none" cap="none" strike="noStrik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modelID: anthropic.claude-v2 </a:t>
              </a:r>
              <a:endParaRPr baseline="30000" i="0" sz="1200" u="none" cap="non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349" name="Google Shape;1349;p146"/>
          <p:cNvGrpSpPr/>
          <p:nvPr/>
        </p:nvGrpSpPr>
        <p:grpSpPr>
          <a:xfrm>
            <a:off x="5174700" y="3260373"/>
            <a:ext cx="2752650" cy="528438"/>
            <a:chOff x="6899600" y="4855950"/>
            <a:chExt cx="3670200" cy="704584"/>
          </a:xfrm>
        </p:grpSpPr>
        <p:sp>
          <p:nvSpPr>
            <p:cNvPr id="1350" name="Google Shape;1350;p146"/>
            <p:cNvSpPr txBox="1"/>
            <p:nvPr/>
          </p:nvSpPr>
          <p:spPr>
            <a:xfrm>
              <a:off x="6899600" y="4855950"/>
              <a:ext cx="3465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vi" sz="1200" u="none" cap="none" strike="noStrik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Max Tokens: 100,000</a:t>
              </a:r>
              <a:r>
                <a:rPr baseline="30000" i="0" lang="vi" sz="1200" u="none" cap="non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 +</a:t>
              </a:r>
              <a:endParaRPr i="0" sz="1200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51" name="Google Shape;1351;p146"/>
            <p:cNvSpPr txBox="1"/>
            <p:nvPr/>
          </p:nvSpPr>
          <p:spPr>
            <a:xfrm>
              <a:off x="6899600" y="5221834"/>
              <a:ext cx="3670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vi" sz="1200" u="none" cap="none" strike="noStrike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modelID: anthropic.claude-instant-v1 </a:t>
              </a:r>
              <a:endParaRPr baseline="30000" i="0" sz="1200" u="none" cap="non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352" name="Google Shape;1352;p146"/>
          <p:cNvGrpSpPr/>
          <p:nvPr/>
        </p:nvGrpSpPr>
        <p:grpSpPr>
          <a:xfrm>
            <a:off x="7342616" y="482188"/>
            <a:ext cx="1288000" cy="896000"/>
            <a:chOff x="4258498" y="837632"/>
            <a:chExt cx="3809524" cy="2539682"/>
          </a:xfrm>
        </p:grpSpPr>
        <p:sp>
          <p:nvSpPr>
            <p:cNvPr id="1353" name="Google Shape;1353;p146"/>
            <p:cNvSpPr/>
            <p:nvPr/>
          </p:nvSpPr>
          <p:spPr>
            <a:xfrm>
              <a:off x="4639260" y="1275183"/>
              <a:ext cx="3048000" cy="163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pic>
          <p:nvPicPr>
            <p:cNvPr id="1354" name="Google Shape;1354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58498" y="837632"/>
              <a:ext cx="3809524" cy="25396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5" name="Google Shape;1355;p146"/>
          <p:cNvGrpSpPr/>
          <p:nvPr/>
        </p:nvGrpSpPr>
        <p:grpSpPr>
          <a:xfrm>
            <a:off x="1125519" y="4024715"/>
            <a:ext cx="7488000" cy="633000"/>
            <a:chOff x="1848465" y="5656544"/>
            <a:chExt cx="7488000" cy="633000"/>
          </a:xfrm>
        </p:grpSpPr>
        <p:sp>
          <p:nvSpPr>
            <p:cNvPr id="1356" name="Google Shape;1356;p146"/>
            <p:cNvSpPr txBox="1"/>
            <p:nvPr/>
          </p:nvSpPr>
          <p:spPr>
            <a:xfrm>
              <a:off x="1950516" y="5740571"/>
              <a:ext cx="7287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800">
                  <a:solidFill>
                    <a:srgbClr val="082567"/>
                  </a:solidFill>
                  <a:latin typeface="Play"/>
                  <a:ea typeface="Play"/>
                  <a:cs typeface="Play"/>
                  <a:sym typeface="Play"/>
                </a:rPr>
                <a:t>Claude 2.1 with limit at 200,000 Tokens or 150,000 words(500 pages) </a:t>
              </a:r>
              <a:endParaRPr>
                <a:solidFill>
                  <a:srgbClr val="082567"/>
                </a:solidFill>
              </a:endParaRPr>
            </a:p>
          </p:txBody>
        </p:sp>
        <p:sp>
          <p:nvSpPr>
            <p:cNvPr id="1357" name="Google Shape;1357;p146"/>
            <p:cNvSpPr/>
            <p:nvPr/>
          </p:nvSpPr>
          <p:spPr>
            <a:xfrm>
              <a:off x="1848465" y="5656544"/>
              <a:ext cx="7488000" cy="633000"/>
            </a:xfrm>
            <a:prstGeom prst="rect">
              <a:avLst/>
            </a:prstGeom>
            <a:noFill/>
            <a:ln cap="flat" cmpd="sng" w="12700">
              <a:solidFill>
                <a:srgbClr val="08256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82567"/>
                </a:solidFill>
                <a:highlight>
                  <a:schemeClr val="dk1"/>
                </a:highlight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9" name="Google Shape;2229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763" y="989675"/>
            <a:ext cx="5954883" cy="37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218"/>
          <p:cNvSpPr txBox="1"/>
          <p:nvPr>
            <p:ph idx="4294967295" type="title"/>
          </p:nvPr>
        </p:nvSpPr>
        <p:spPr>
          <a:xfrm>
            <a:off x="136375" y="698975"/>
            <a:ext cx="8964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20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Five Worlds of AI</a:t>
            </a:r>
            <a:endParaRPr b="1" sz="20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1" name="Google Shape;2231;p218"/>
          <p:cNvSpPr txBox="1"/>
          <p:nvPr/>
        </p:nvSpPr>
        <p:spPr>
          <a:xfrm>
            <a:off x="5473575" y="4764750"/>
            <a:ext cx="368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vi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vi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https://scottaaronson.blog/?p=7266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19"/>
          <p:cNvSpPr/>
          <p:nvPr/>
        </p:nvSpPr>
        <p:spPr>
          <a:xfrm>
            <a:off x="5437994" y="1197000"/>
            <a:ext cx="1523400" cy="510000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Vector Database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7" name="Google Shape;2237;p219"/>
          <p:cNvSpPr/>
          <p:nvPr/>
        </p:nvSpPr>
        <p:spPr>
          <a:xfrm>
            <a:off x="5437994" y="2142925"/>
            <a:ext cx="1523400" cy="510000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APIs/Plugins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8" name="Google Shape;2238;p219"/>
          <p:cNvSpPr/>
          <p:nvPr/>
        </p:nvSpPr>
        <p:spPr>
          <a:xfrm>
            <a:off x="5437994" y="3183450"/>
            <a:ext cx="1523400" cy="510000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LLM Cache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9" name="Google Shape;2239;p219"/>
          <p:cNvSpPr/>
          <p:nvPr/>
        </p:nvSpPr>
        <p:spPr>
          <a:xfrm>
            <a:off x="5437994" y="3751275"/>
            <a:ext cx="1523400" cy="510000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vi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Validation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0" name="Google Shape;2240;p219"/>
          <p:cNvSpPr/>
          <p:nvPr/>
        </p:nvSpPr>
        <p:spPr>
          <a:xfrm>
            <a:off x="5437994" y="4333325"/>
            <a:ext cx="1523400" cy="510000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Logging/LLMOps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1" name="Google Shape;2241;p219"/>
          <p:cNvSpPr/>
          <p:nvPr/>
        </p:nvSpPr>
        <p:spPr>
          <a:xfrm>
            <a:off x="1403581" y="1197000"/>
            <a:ext cx="1523400" cy="510000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Pipelines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2" name="Google Shape;2242;p219"/>
          <p:cNvSpPr/>
          <p:nvPr/>
        </p:nvSpPr>
        <p:spPr>
          <a:xfrm>
            <a:off x="1403581" y="4333325"/>
            <a:ext cx="1523400" cy="510000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 Hosting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3" name="Google Shape;2243;p219"/>
          <p:cNvSpPr/>
          <p:nvPr/>
        </p:nvSpPr>
        <p:spPr>
          <a:xfrm>
            <a:off x="1403581" y="2142925"/>
            <a:ext cx="1523400" cy="510000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Playground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4" name="Google Shape;2244;p219"/>
          <p:cNvSpPr/>
          <p:nvPr/>
        </p:nvSpPr>
        <p:spPr>
          <a:xfrm>
            <a:off x="3420788" y="1197000"/>
            <a:ext cx="1523400" cy="510000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Embedding Model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5" name="Google Shape;2245;p219"/>
          <p:cNvSpPr/>
          <p:nvPr/>
        </p:nvSpPr>
        <p:spPr>
          <a:xfrm>
            <a:off x="3420800" y="2142925"/>
            <a:ext cx="1523400" cy="1550400"/>
          </a:xfrm>
          <a:prstGeom prst="rect">
            <a:avLst/>
          </a:prstGeom>
          <a:solidFill>
            <a:srgbClr val="27AAE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Orchestration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6" name="Google Shape;2246;p219"/>
          <p:cNvSpPr/>
          <p:nvPr/>
        </p:nvSpPr>
        <p:spPr>
          <a:xfrm>
            <a:off x="7455200" y="3169225"/>
            <a:ext cx="1523400" cy="1092000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LLM APIs and Hosting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7" name="Google Shape;2247;p219"/>
          <p:cNvSpPr/>
          <p:nvPr/>
        </p:nvSpPr>
        <p:spPr>
          <a:xfrm>
            <a:off x="136375" y="1197000"/>
            <a:ext cx="773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Contextual Data</a:t>
            </a:r>
            <a:endParaRPr b="1" sz="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8" name="Google Shape;2248;p219"/>
          <p:cNvSpPr/>
          <p:nvPr/>
        </p:nvSpPr>
        <p:spPr>
          <a:xfrm>
            <a:off x="136375" y="2142925"/>
            <a:ext cx="773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Prompt Few-shot Examples</a:t>
            </a:r>
            <a:endParaRPr b="1" sz="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9" name="Google Shape;2249;p219"/>
          <p:cNvSpPr/>
          <p:nvPr/>
        </p:nvSpPr>
        <p:spPr>
          <a:xfrm>
            <a:off x="136375" y="3183450"/>
            <a:ext cx="773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endParaRPr b="1" sz="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0" name="Google Shape;2250;p219"/>
          <p:cNvSpPr/>
          <p:nvPr/>
        </p:nvSpPr>
        <p:spPr>
          <a:xfrm>
            <a:off x="136375" y="4333325"/>
            <a:ext cx="773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Output</a:t>
            </a:r>
            <a:endParaRPr b="1" sz="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51" name="Google Shape;2251;p219"/>
          <p:cNvCxnSpPr>
            <a:stCxn id="2247" idx="3"/>
            <a:endCxn id="2241" idx="1"/>
          </p:cNvCxnSpPr>
          <p:nvPr/>
        </p:nvCxnSpPr>
        <p:spPr>
          <a:xfrm>
            <a:off x="909775" y="1452000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52" name="Google Shape;2252;p219"/>
          <p:cNvCxnSpPr>
            <a:stCxn id="2241" idx="3"/>
            <a:endCxn id="2244" idx="1"/>
          </p:cNvCxnSpPr>
          <p:nvPr/>
        </p:nvCxnSpPr>
        <p:spPr>
          <a:xfrm>
            <a:off x="2926981" y="1452000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53" name="Google Shape;2253;p219"/>
          <p:cNvCxnSpPr>
            <a:stCxn id="2254" idx="6"/>
            <a:endCxn id="2255" idx="2"/>
          </p:cNvCxnSpPr>
          <p:nvPr/>
        </p:nvCxnSpPr>
        <p:spPr>
          <a:xfrm>
            <a:off x="4944188" y="1375800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2256" name="Google Shape;2256;p219"/>
          <p:cNvGrpSpPr/>
          <p:nvPr/>
        </p:nvGrpSpPr>
        <p:grpSpPr>
          <a:xfrm>
            <a:off x="4852688" y="1330050"/>
            <a:ext cx="91500" cy="243900"/>
            <a:chOff x="4901717" y="1101450"/>
            <a:chExt cx="91500" cy="243900"/>
          </a:xfrm>
        </p:grpSpPr>
        <p:sp>
          <p:nvSpPr>
            <p:cNvPr id="2254" name="Google Shape;2254;p219"/>
            <p:cNvSpPr/>
            <p:nvPr/>
          </p:nvSpPr>
          <p:spPr>
            <a:xfrm>
              <a:off x="4901717" y="1101450"/>
              <a:ext cx="91500" cy="91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19"/>
            <p:cNvSpPr/>
            <p:nvPr/>
          </p:nvSpPr>
          <p:spPr>
            <a:xfrm>
              <a:off x="4901717" y="1253850"/>
              <a:ext cx="91500" cy="91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8" name="Google Shape;2258;p219"/>
          <p:cNvGrpSpPr/>
          <p:nvPr/>
        </p:nvGrpSpPr>
        <p:grpSpPr>
          <a:xfrm>
            <a:off x="5437994" y="1330050"/>
            <a:ext cx="91500" cy="243900"/>
            <a:chOff x="4901717" y="1101450"/>
            <a:chExt cx="91500" cy="243900"/>
          </a:xfrm>
        </p:grpSpPr>
        <p:sp>
          <p:nvSpPr>
            <p:cNvPr id="2255" name="Google Shape;2255;p219"/>
            <p:cNvSpPr/>
            <p:nvPr/>
          </p:nvSpPr>
          <p:spPr>
            <a:xfrm>
              <a:off x="4901717" y="1101450"/>
              <a:ext cx="91500" cy="91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19"/>
            <p:cNvSpPr/>
            <p:nvPr/>
          </p:nvSpPr>
          <p:spPr>
            <a:xfrm>
              <a:off x="4901717" y="1253850"/>
              <a:ext cx="91500" cy="91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0" name="Google Shape;2260;p219"/>
          <p:cNvGrpSpPr/>
          <p:nvPr/>
        </p:nvGrpSpPr>
        <p:grpSpPr>
          <a:xfrm>
            <a:off x="2043331" y="4333325"/>
            <a:ext cx="243900" cy="91500"/>
            <a:chOff x="2407361" y="3093025"/>
            <a:chExt cx="243900" cy="91500"/>
          </a:xfrm>
        </p:grpSpPr>
        <p:sp>
          <p:nvSpPr>
            <p:cNvPr id="2261" name="Google Shape;2261;p219"/>
            <p:cNvSpPr/>
            <p:nvPr/>
          </p:nvSpPr>
          <p:spPr>
            <a:xfrm>
              <a:off x="2407361" y="3093025"/>
              <a:ext cx="91500" cy="91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19"/>
            <p:cNvSpPr/>
            <p:nvPr/>
          </p:nvSpPr>
          <p:spPr>
            <a:xfrm>
              <a:off x="2559761" y="3093025"/>
              <a:ext cx="91500" cy="915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3" name="Google Shape;2263;p219"/>
          <p:cNvSpPr/>
          <p:nvPr/>
        </p:nvSpPr>
        <p:spPr>
          <a:xfrm>
            <a:off x="4066903" y="16155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219"/>
          <p:cNvSpPr/>
          <p:nvPr/>
        </p:nvSpPr>
        <p:spPr>
          <a:xfrm>
            <a:off x="4206603" y="16155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219"/>
          <p:cNvSpPr/>
          <p:nvPr/>
        </p:nvSpPr>
        <p:spPr>
          <a:xfrm>
            <a:off x="3643531" y="35877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219"/>
          <p:cNvSpPr/>
          <p:nvPr/>
        </p:nvSpPr>
        <p:spPr>
          <a:xfrm>
            <a:off x="3420788" y="33927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7" name="Google Shape;2267;p219"/>
          <p:cNvCxnSpPr>
            <a:stCxn id="2249" idx="3"/>
            <a:endCxn id="2261" idx="0"/>
          </p:cNvCxnSpPr>
          <p:nvPr/>
        </p:nvCxnSpPr>
        <p:spPr>
          <a:xfrm>
            <a:off x="909775" y="3438450"/>
            <a:ext cx="1179300" cy="894900"/>
          </a:xfrm>
          <a:prstGeom prst="bentConnector2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8" name="Google Shape;2268;p219"/>
          <p:cNvCxnSpPr>
            <a:stCxn id="2262" idx="0"/>
            <a:endCxn id="2266" idx="2"/>
          </p:cNvCxnSpPr>
          <p:nvPr/>
        </p:nvCxnSpPr>
        <p:spPr>
          <a:xfrm rot="-5400000">
            <a:off x="2383681" y="3296225"/>
            <a:ext cx="894900" cy="1179300"/>
          </a:xfrm>
          <a:prstGeom prst="bentConnector2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9" name="Google Shape;2269;p219"/>
          <p:cNvCxnSpPr>
            <a:stCxn id="2265" idx="4"/>
            <a:endCxn id="2242" idx="3"/>
          </p:cNvCxnSpPr>
          <p:nvPr/>
        </p:nvCxnSpPr>
        <p:spPr>
          <a:xfrm rot="5400000">
            <a:off x="2853631" y="3752575"/>
            <a:ext cx="909000" cy="762300"/>
          </a:xfrm>
          <a:prstGeom prst="bentConnector2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0" name="Google Shape;2270;p219"/>
          <p:cNvCxnSpPr>
            <a:stCxn id="2242" idx="1"/>
            <a:endCxn id="2250" idx="3"/>
          </p:cNvCxnSpPr>
          <p:nvPr/>
        </p:nvCxnSpPr>
        <p:spPr>
          <a:xfrm rot="10800000">
            <a:off x="909781" y="4588325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1" name="Google Shape;2271;p219"/>
          <p:cNvSpPr/>
          <p:nvPr/>
        </p:nvSpPr>
        <p:spPr>
          <a:xfrm>
            <a:off x="5437994" y="22894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219"/>
          <p:cNvSpPr/>
          <p:nvPr/>
        </p:nvSpPr>
        <p:spPr>
          <a:xfrm>
            <a:off x="5437994" y="23656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219"/>
          <p:cNvSpPr/>
          <p:nvPr/>
        </p:nvSpPr>
        <p:spPr>
          <a:xfrm>
            <a:off x="5437994" y="24418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219"/>
          <p:cNvSpPr/>
          <p:nvPr/>
        </p:nvSpPr>
        <p:spPr>
          <a:xfrm>
            <a:off x="2835481" y="22894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219"/>
          <p:cNvSpPr/>
          <p:nvPr/>
        </p:nvSpPr>
        <p:spPr>
          <a:xfrm>
            <a:off x="2835481" y="23656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219"/>
          <p:cNvSpPr/>
          <p:nvPr/>
        </p:nvSpPr>
        <p:spPr>
          <a:xfrm>
            <a:off x="2835481" y="24418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219"/>
          <p:cNvSpPr/>
          <p:nvPr/>
        </p:nvSpPr>
        <p:spPr>
          <a:xfrm>
            <a:off x="4852688" y="22894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219"/>
          <p:cNvSpPr/>
          <p:nvPr/>
        </p:nvSpPr>
        <p:spPr>
          <a:xfrm>
            <a:off x="4852688" y="23656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219"/>
          <p:cNvSpPr/>
          <p:nvPr/>
        </p:nvSpPr>
        <p:spPr>
          <a:xfrm>
            <a:off x="4852688" y="24418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219"/>
          <p:cNvSpPr/>
          <p:nvPr/>
        </p:nvSpPr>
        <p:spPr>
          <a:xfrm>
            <a:off x="3420788" y="22894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219"/>
          <p:cNvSpPr/>
          <p:nvPr/>
        </p:nvSpPr>
        <p:spPr>
          <a:xfrm>
            <a:off x="3420788" y="23656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219"/>
          <p:cNvSpPr/>
          <p:nvPr/>
        </p:nvSpPr>
        <p:spPr>
          <a:xfrm>
            <a:off x="3420788" y="2441838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3" name="Google Shape;2283;p219"/>
          <p:cNvCxnSpPr>
            <a:stCxn id="2248" idx="3"/>
            <a:endCxn id="2243" idx="1"/>
          </p:cNvCxnSpPr>
          <p:nvPr/>
        </p:nvCxnSpPr>
        <p:spPr>
          <a:xfrm>
            <a:off x="909775" y="2397925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4" name="Google Shape;2284;p219"/>
          <p:cNvSpPr/>
          <p:nvPr/>
        </p:nvSpPr>
        <p:spPr>
          <a:xfrm>
            <a:off x="6077744" y="16155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219"/>
          <p:cNvSpPr/>
          <p:nvPr/>
        </p:nvSpPr>
        <p:spPr>
          <a:xfrm>
            <a:off x="5437994" y="32784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219"/>
          <p:cNvSpPr/>
          <p:nvPr/>
        </p:nvSpPr>
        <p:spPr>
          <a:xfrm>
            <a:off x="5437994" y="33546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219"/>
          <p:cNvSpPr/>
          <p:nvPr/>
        </p:nvSpPr>
        <p:spPr>
          <a:xfrm>
            <a:off x="5437994" y="34308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219"/>
          <p:cNvSpPr/>
          <p:nvPr/>
        </p:nvSpPr>
        <p:spPr>
          <a:xfrm>
            <a:off x="5437994" y="35070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219"/>
          <p:cNvSpPr/>
          <p:nvPr/>
        </p:nvSpPr>
        <p:spPr>
          <a:xfrm>
            <a:off x="4852688" y="32784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219"/>
          <p:cNvSpPr/>
          <p:nvPr/>
        </p:nvSpPr>
        <p:spPr>
          <a:xfrm>
            <a:off x="4852688" y="33546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219"/>
          <p:cNvSpPr/>
          <p:nvPr/>
        </p:nvSpPr>
        <p:spPr>
          <a:xfrm>
            <a:off x="4852688" y="34308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19"/>
          <p:cNvSpPr/>
          <p:nvPr/>
        </p:nvSpPr>
        <p:spPr>
          <a:xfrm>
            <a:off x="4852688" y="35070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19"/>
          <p:cNvSpPr/>
          <p:nvPr/>
        </p:nvSpPr>
        <p:spPr>
          <a:xfrm>
            <a:off x="6869894" y="32784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219"/>
          <p:cNvSpPr/>
          <p:nvPr/>
        </p:nvSpPr>
        <p:spPr>
          <a:xfrm>
            <a:off x="6869894" y="33546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219"/>
          <p:cNvSpPr/>
          <p:nvPr/>
        </p:nvSpPr>
        <p:spPr>
          <a:xfrm>
            <a:off x="6869894" y="34308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219"/>
          <p:cNvSpPr/>
          <p:nvPr/>
        </p:nvSpPr>
        <p:spPr>
          <a:xfrm>
            <a:off x="6869894" y="35070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219"/>
          <p:cNvSpPr/>
          <p:nvPr/>
        </p:nvSpPr>
        <p:spPr>
          <a:xfrm>
            <a:off x="7455200" y="32784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219"/>
          <p:cNvSpPr/>
          <p:nvPr/>
        </p:nvSpPr>
        <p:spPr>
          <a:xfrm>
            <a:off x="7455200" y="33546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219"/>
          <p:cNvSpPr/>
          <p:nvPr/>
        </p:nvSpPr>
        <p:spPr>
          <a:xfrm>
            <a:off x="7455200" y="34308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219"/>
          <p:cNvSpPr/>
          <p:nvPr/>
        </p:nvSpPr>
        <p:spPr>
          <a:xfrm>
            <a:off x="7455200" y="3507000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219"/>
          <p:cNvSpPr/>
          <p:nvPr/>
        </p:nvSpPr>
        <p:spPr>
          <a:xfrm>
            <a:off x="5437994" y="38430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219"/>
          <p:cNvSpPr/>
          <p:nvPr/>
        </p:nvSpPr>
        <p:spPr>
          <a:xfrm>
            <a:off x="5437994" y="39192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219"/>
          <p:cNvSpPr/>
          <p:nvPr/>
        </p:nvSpPr>
        <p:spPr>
          <a:xfrm>
            <a:off x="5437994" y="39954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219"/>
          <p:cNvSpPr/>
          <p:nvPr/>
        </p:nvSpPr>
        <p:spPr>
          <a:xfrm>
            <a:off x="5437994" y="40716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219"/>
          <p:cNvSpPr/>
          <p:nvPr/>
        </p:nvSpPr>
        <p:spPr>
          <a:xfrm>
            <a:off x="6869894" y="38430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219"/>
          <p:cNvSpPr/>
          <p:nvPr/>
        </p:nvSpPr>
        <p:spPr>
          <a:xfrm>
            <a:off x="6869894" y="39192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219"/>
          <p:cNvSpPr/>
          <p:nvPr/>
        </p:nvSpPr>
        <p:spPr>
          <a:xfrm>
            <a:off x="6869894" y="39954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219"/>
          <p:cNvSpPr/>
          <p:nvPr/>
        </p:nvSpPr>
        <p:spPr>
          <a:xfrm>
            <a:off x="6869894" y="40716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219"/>
          <p:cNvSpPr/>
          <p:nvPr/>
        </p:nvSpPr>
        <p:spPr>
          <a:xfrm>
            <a:off x="7455200" y="38430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219"/>
          <p:cNvSpPr/>
          <p:nvPr/>
        </p:nvSpPr>
        <p:spPr>
          <a:xfrm>
            <a:off x="7455200" y="39192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219"/>
          <p:cNvSpPr/>
          <p:nvPr/>
        </p:nvSpPr>
        <p:spPr>
          <a:xfrm>
            <a:off x="7455200" y="39954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219"/>
          <p:cNvSpPr/>
          <p:nvPr/>
        </p:nvSpPr>
        <p:spPr>
          <a:xfrm>
            <a:off x="7455200" y="4071611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219"/>
          <p:cNvSpPr/>
          <p:nvPr/>
        </p:nvSpPr>
        <p:spPr>
          <a:xfrm>
            <a:off x="5437994" y="4430117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219"/>
          <p:cNvSpPr/>
          <p:nvPr/>
        </p:nvSpPr>
        <p:spPr>
          <a:xfrm>
            <a:off x="5437994" y="4506317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219"/>
          <p:cNvSpPr/>
          <p:nvPr/>
        </p:nvSpPr>
        <p:spPr>
          <a:xfrm>
            <a:off x="5437994" y="4582517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219"/>
          <p:cNvSpPr/>
          <p:nvPr/>
        </p:nvSpPr>
        <p:spPr>
          <a:xfrm>
            <a:off x="5437994" y="4658717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219"/>
          <p:cNvSpPr/>
          <p:nvPr/>
        </p:nvSpPr>
        <p:spPr>
          <a:xfrm>
            <a:off x="6869894" y="4430117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219"/>
          <p:cNvSpPr/>
          <p:nvPr/>
        </p:nvSpPr>
        <p:spPr>
          <a:xfrm>
            <a:off x="6869894" y="4506317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219"/>
          <p:cNvSpPr/>
          <p:nvPr/>
        </p:nvSpPr>
        <p:spPr>
          <a:xfrm>
            <a:off x="6869894" y="4582517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219"/>
          <p:cNvSpPr/>
          <p:nvPr/>
        </p:nvSpPr>
        <p:spPr>
          <a:xfrm>
            <a:off x="6869894" y="4658717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219"/>
          <p:cNvSpPr/>
          <p:nvPr/>
        </p:nvSpPr>
        <p:spPr>
          <a:xfrm rot="5400000">
            <a:off x="4098650" y="36018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219"/>
          <p:cNvSpPr/>
          <p:nvPr/>
        </p:nvSpPr>
        <p:spPr>
          <a:xfrm rot="5400000">
            <a:off x="4022450" y="36018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219"/>
          <p:cNvSpPr/>
          <p:nvPr/>
        </p:nvSpPr>
        <p:spPr>
          <a:xfrm rot="5400000">
            <a:off x="3946250" y="36018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219"/>
          <p:cNvSpPr/>
          <p:nvPr/>
        </p:nvSpPr>
        <p:spPr>
          <a:xfrm rot="5400000">
            <a:off x="3870050" y="36018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219"/>
          <p:cNvSpPr/>
          <p:nvPr/>
        </p:nvSpPr>
        <p:spPr>
          <a:xfrm rot="5400000">
            <a:off x="8285450" y="41697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219"/>
          <p:cNvSpPr/>
          <p:nvPr/>
        </p:nvSpPr>
        <p:spPr>
          <a:xfrm rot="5400000">
            <a:off x="8209250" y="41697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219"/>
          <p:cNvSpPr/>
          <p:nvPr/>
        </p:nvSpPr>
        <p:spPr>
          <a:xfrm rot="5400000">
            <a:off x="8133050" y="41697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219"/>
          <p:cNvSpPr/>
          <p:nvPr/>
        </p:nvSpPr>
        <p:spPr>
          <a:xfrm rot="5400000">
            <a:off x="8056850" y="41697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219"/>
          <p:cNvSpPr/>
          <p:nvPr/>
        </p:nvSpPr>
        <p:spPr>
          <a:xfrm rot="5400000">
            <a:off x="4327250" y="21429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219"/>
          <p:cNvSpPr/>
          <p:nvPr/>
        </p:nvSpPr>
        <p:spPr>
          <a:xfrm rot="5400000">
            <a:off x="4206603" y="21429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219"/>
          <p:cNvSpPr/>
          <p:nvPr/>
        </p:nvSpPr>
        <p:spPr>
          <a:xfrm rot="5400000">
            <a:off x="4066903" y="21429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219"/>
          <p:cNvSpPr/>
          <p:nvPr/>
        </p:nvSpPr>
        <p:spPr>
          <a:xfrm rot="5400000">
            <a:off x="3946250" y="21429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3" name="Google Shape;2333;p219"/>
          <p:cNvCxnSpPr>
            <a:stCxn id="2274" idx="6"/>
            <a:endCxn id="2280" idx="2"/>
          </p:cNvCxnSpPr>
          <p:nvPr/>
        </p:nvCxnSpPr>
        <p:spPr>
          <a:xfrm>
            <a:off x="2926981" y="2335188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4" name="Google Shape;2334;p219"/>
          <p:cNvCxnSpPr>
            <a:stCxn id="2277" idx="6"/>
            <a:endCxn id="2271" idx="2"/>
          </p:cNvCxnSpPr>
          <p:nvPr/>
        </p:nvCxnSpPr>
        <p:spPr>
          <a:xfrm>
            <a:off x="4944188" y="2335188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5" name="Google Shape;2335;p219"/>
          <p:cNvCxnSpPr>
            <a:stCxn id="2281" idx="2"/>
            <a:endCxn id="2275" idx="6"/>
          </p:cNvCxnSpPr>
          <p:nvPr/>
        </p:nvCxnSpPr>
        <p:spPr>
          <a:xfrm rot="10800000">
            <a:off x="2926988" y="2411388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6" name="Google Shape;2336;p219"/>
          <p:cNvCxnSpPr>
            <a:stCxn id="2278" idx="6"/>
            <a:endCxn id="2272" idx="2"/>
          </p:cNvCxnSpPr>
          <p:nvPr/>
        </p:nvCxnSpPr>
        <p:spPr>
          <a:xfrm>
            <a:off x="4944188" y="2411388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7" name="Google Shape;2337;p219"/>
          <p:cNvCxnSpPr>
            <a:stCxn id="2273" idx="2"/>
            <a:endCxn id="2279" idx="6"/>
          </p:cNvCxnSpPr>
          <p:nvPr/>
        </p:nvCxnSpPr>
        <p:spPr>
          <a:xfrm rot="10800000">
            <a:off x="4944194" y="2487588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8" name="Google Shape;2338;p219"/>
          <p:cNvCxnSpPr>
            <a:stCxn id="2282" idx="2"/>
            <a:endCxn id="2276" idx="6"/>
          </p:cNvCxnSpPr>
          <p:nvPr/>
        </p:nvCxnSpPr>
        <p:spPr>
          <a:xfrm rot="10800000">
            <a:off x="2926988" y="2487588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9" name="Google Shape;2339;p219"/>
          <p:cNvCxnSpPr>
            <a:stCxn id="2331" idx="2"/>
            <a:endCxn id="2263" idx="4"/>
          </p:cNvCxnSpPr>
          <p:nvPr/>
        </p:nvCxnSpPr>
        <p:spPr>
          <a:xfrm rot="10800000">
            <a:off x="4112653" y="1707025"/>
            <a:ext cx="0" cy="43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40" name="Google Shape;2340;p219"/>
          <p:cNvCxnSpPr>
            <a:stCxn id="2330" idx="2"/>
            <a:endCxn id="2264" idx="4"/>
          </p:cNvCxnSpPr>
          <p:nvPr/>
        </p:nvCxnSpPr>
        <p:spPr>
          <a:xfrm rot="10800000">
            <a:off x="4252353" y="1707025"/>
            <a:ext cx="0" cy="435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1" name="Google Shape;2341;p219"/>
          <p:cNvCxnSpPr>
            <a:stCxn id="2241" idx="2"/>
            <a:endCxn id="2332" idx="2"/>
          </p:cNvCxnSpPr>
          <p:nvPr/>
        </p:nvCxnSpPr>
        <p:spPr>
          <a:xfrm flipH="1" rot="-5400000">
            <a:off x="2860681" y="1011600"/>
            <a:ext cx="435900" cy="18267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42" name="Google Shape;2342;p219"/>
          <p:cNvCxnSpPr>
            <a:stCxn id="2284" idx="4"/>
            <a:endCxn id="2329" idx="2"/>
          </p:cNvCxnSpPr>
          <p:nvPr/>
        </p:nvCxnSpPr>
        <p:spPr>
          <a:xfrm rot="5400000">
            <a:off x="5030294" y="1049700"/>
            <a:ext cx="435900" cy="1750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43" name="Google Shape;2343;p219"/>
          <p:cNvCxnSpPr>
            <a:stCxn id="2236" idx="2"/>
            <a:endCxn id="2237" idx="0"/>
          </p:cNvCxnSpPr>
          <p:nvPr/>
        </p:nvCxnSpPr>
        <p:spPr>
          <a:xfrm>
            <a:off x="6199694" y="1707000"/>
            <a:ext cx="0" cy="43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44" name="Google Shape;2344;p219"/>
          <p:cNvCxnSpPr>
            <a:stCxn id="2257" idx="6"/>
            <a:endCxn id="2259" idx="2"/>
          </p:cNvCxnSpPr>
          <p:nvPr/>
        </p:nvCxnSpPr>
        <p:spPr>
          <a:xfrm>
            <a:off x="4944188" y="1528200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5" name="Google Shape;2345;p219"/>
          <p:cNvCxnSpPr>
            <a:stCxn id="2325" idx="6"/>
            <a:endCxn id="2320" idx="6"/>
          </p:cNvCxnSpPr>
          <p:nvPr/>
        </p:nvCxnSpPr>
        <p:spPr>
          <a:xfrm rot="5400000">
            <a:off x="7424750" y="3797875"/>
            <a:ext cx="443100" cy="1369800"/>
          </a:xfrm>
          <a:prstGeom prst="bentConnector2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6" name="Google Shape;2346;p219"/>
          <p:cNvCxnSpPr>
            <a:stCxn id="2316" idx="2"/>
            <a:endCxn id="2324" idx="6"/>
          </p:cNvCxnSpPr>
          <p:nvPr/>
        </p:nvCxnSpPr>
        <p:spPr>
          <a:xfrm rot="10800000">
            <a:off x="3915794" y="3693467"/>
            <a:ext cx="1522200" cy="1011000"/>
          </a:xfrm>
          <a:prstGeom prst="bentConnector2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7" name="Google Shape;2347;p219"/>
          <p:cNvCxnSpPr>
            <a:stCxn id="2312" idx="2"/>
            <a:endCxn id="2308" idx="6"/>
          </p:cNvCxnSpPr>
          <p:nvPr/>
        </p:nvCxnSpPr>
        <p:spPr>
          <a:xfrm rot="10800000">
            <a:off x="6961400" y="4117361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8" name="Google Shape;2348;p219"/>
          <p:cNvCxnSpPr>
            <a:stCxn id="2288" idx="2"/>
            <a:endCxn id="2292" idx="6"/>
          </p:cNvCxnSpPr>
          <p:nvPr/>
        </p:nvCxnSpPr>
        <p:spPr>
          <a:xfrm rot="10800000">
            <a:off x="4944194" y="3552750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9" name="Google Shape;2349;p219"/>
          <p:cNvCxnSpPr>
            <a:stCxn id="2300" idx="2"/>
            <a:endCxn id="2296" idx="6"/>
          </p:cNvCxnSpPr>
          <p:nvPr/>
        </p:nvCxnSpPr>
        <p:spPr>
          <a:xfrm rot="10800000">
            <a:off x="6961400" y="3552750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0" name="Google Shape;2350;p219"/>
          <p:cNvSpPr/>
          <p:nvPr/>
        </p:nvSpPr>
        <p:spPr>
          <a:xfrm rot="5400000">
            <a:off x="4632050" y="36018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219"/>
          <p:cNvSpPr/>
          <p:nvPr/>
        </p:nvSpPr>
        <p:spPr>
          <a:xfrm rot="5400000">
            <a:off x="4555850" y="36018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219"/>
          <p:cNvSpPr/>
          <p:nvPr/>
        </p:nvSpPr>
        <p:spPr>
          <a:xfrm rot="5400000">
            <a:off x="4479650" y="36018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219"/>
          <p:cNvSpPr/>
          <p:nvPr/>
        </p:nvSpPr>
        <p:spPr>
          <a:xfrm rot="5400000">
            <a:off x="4403450" y="3601825"/>
            <a:ext cx="91500" cy="9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4" name="Google Shape;2354;p219"/>
          <p:cNvCxnSpPr>
            <a:stCxn id="2304" idx="2"/>
            <a:endCxn id="2353" idx="6"/>
          </p:cNvCxnSpPr>
          <p:nvPr/>
        </p:nvCxnSpPr>
        <p:spPr>
          <a:xfrm rot="10800000">
            <a:off x="4449194" y="3693461"/>
            <a:ext cx="988800" cy="423900"/>
          </a:xfrm>
          <a:prstGeom prst="bentConnector2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5" name="Google Shape;2355;p219"/>
          <p:cNvCxnSpPr>
            <a:stCxn id="2289" idx="6"/>
            <a:endCxn id="2285" idx="2"/>
          </p:cNvCxnSpPr>
          <p:nvPr/>
        </p:nvCxnSpPr>
        <p:spPr>
          <a:xfrm>
            <a:off x="4944188" y="3324150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56" name="Google Shape;2356;p219"/>
          <p:cNvCxnSpPr>
            <a:stCxn id="2290" idx="6"/>
            <a:endCxn id="2286" idx="2"/>
          </p:cNvCxnSpPr>
          <p:nvPr/>
        </p:nvCxnSpPr>
        <p:spPr>
          <a:xfrm>
            <a:off x="4944188" y="3400350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7" name="Google Shape;2357;p219"/>
          <p:cNvCxnSpPr>
            <a:stCxn id="2291" idx="6"/>
            <a:endCxn id="2287" idx="2"/>
          </p:cNvCxnSpPr>
          <p:nvPr/>
        </p:nvCxnSpPr>
        <p:spPr>
          <a:xfrm>
            <a:off x="4944188" y="3476550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8" name="Google Shape;2358;p219"/>
          <p:cNvCxnSpPr>
            <a:stCxn id="2293" idx="6"/>
            <a:endCxn id="2297" idx="2"/>
          </p:cNvCxnSpPr>
          <p:nvPr/>
        </p:nvCxnSpPr>
        <p:spPr>
          <a:xfrm>
            <a:off x="6961394" y="3324150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59" name="Google Shape;2359;p219"/>
          <p:cNvCxnSpPr>
            <a:stCxn id="2306" idx="6"/>
            <a:endCxn id="2310" idx="2"/>
          </p:cNvCxnSpPr>
          <p:nvPr/>
        </p:nvCxnSpPr>
        <p:spPr>
          <a:xfrm>
            <a:off x="6961394" y="3964961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0" name="Google Shape;2360;p219"/>
          <p:cNvCxnSpPr>
            <a:stCxn id="2294" idx="6"/>
            <a:endCxn id="2298" idx="2"/>
          </p:cNvCxnSpPr>
          <p:nvPr/>
        </p:nvCxnSpPr>
        <p:spPr>
          <a:xfrm>
            <a:off x="6961394" y="3400350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1" name="Google Shape;2361;p219"/>
          <p:cNvCxnSpPr>
            <a:stCxn id="2305" idx="6"/>
            <a:endCxn id="2309" idx="2"/>
          </p:cNvCxnSpPr>
          <p:nvPr/>
        </p:nvCxnSpPr>
        <p:spPr>
          <a:xfrm>
            <a:off x="6961394" y="3888761"/>
            <a:ext cx="4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62" name="Google Shape;2362;p219"/>
          <p:cNvCxnSpPr>
            <a:stCxn id="2295" idx="6"/>
            <a:endCxn id="2299" idx="2"/>
          </p:cNvCxnSpPr>
          <p:nvPr/>
        </p:nvCxnSpPr>
        <p:spPr>
          <a:xfrm>
            <a:off x="6961394" y="3476550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3" name="Google Shape;2363;p219"/>
          <p:cNvCxnSpPr>
            <a:stCxn id="2307" idx="6"/>
            <a:endCxn id="2311" idx="2"/>
          </p:cNvCxnSpPr>
          <p:nvPr/>
        </p:nvCxnSpPr>
        <p:spPr>
          <a:xfrm>
            <a:off x="6961394" y="4041161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4" name="Google Shape;2364;p219"/>
          <p:cNvCxnSpPr>
            <a:stCxn id="2352" idx="6"/>
            <a:endCxn id="2303" idx="2"/>
          </p:cNvCxnSpPr>
          <p:nvPr/>
        </p:nvCxnSpPr>
        <p:spPr>
          <a:xfrm flipH="1" rot="-5400000">
            <a:off x="4807850" y="3410875"/>
            <a:ext cx="347700" cy="912600"/>
          </a:xfrm>
          <a:prstGeom prst="bentConnector2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5" name="Google Shape;2365;p219"/>
          <p:cNvCxnSpPr>
            <a:stCxn id="2319" idx="6"/>
            <a:endCxn id="2326" idx="6"/>
          </p:cNvCxnSpPr>
          <p:nvPr/>
        </p:nvCxnSpPr>
        <p:spPr>
          <a:xfrm flipH="1" rot="10800000">
            <a:off x="6961394" y="4261367"/>
            <a:ext cx="1293600" cy="366900"/>
          </a:xfrm>
          <a:prstGeom prst="bentConnector2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6" name="Google Shape;2366;p219"/>
          <p:cNvCxnSpPr>
            <a:stCxn id="2323" idx="6"/>
            <a:endCxn id="2315" idx="2"/>
          </p:cNvCxnSpPr>
          <p:nvPr/>
        </p:nvCxnSpPr>
        <p:spPr>
          <a:xfrm flipH="1" rot="-5400000">
            <a:off x="4247600" y="3437725"/>
            <a:ext cx="934800" cy="1446000"/>
          </a:xfrm>
          <a:prstGeom prst="bentConnector2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7" name="Google Shape;2367;p219"/>
          <p:cNvCxnSpPr>
            <a:stCxn id="2351" idx="6"/>
            <a:endCxn id="2302" idx="2"/>
          </p:cNvCxnSpPr>
          <p:nvPr/>
        </p:nvCxnSpPr>
        <p:spPr>
          <a:xfrm flipH="1" rot="-5400000">
            <a:off x="4884050" y="3410875"/>
            <a:ext cx="271500" cy="8364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8" name="Google Shape;2368;p219"/>
          <p:cNvCxnSpPr>
            <a:stCxn id="2322" idx="6"/>
            <a:endCxn id="2314" idx="2"/>
          </p:cNvCxnSpPr>
          <p:nvPr/>
        </p:nvCxnSpPr>
        <p:spPr>
          <a:xfrm flipH="1" rot="-5400000">
            <a:off x="4323800" y="3437725"/>
            <a:ext cx="858600" cy="13698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9" name="Google Shape;2369;p219"/>
          <p:cNvCxnSpPr>
            <a:stCxn id="2318" idx="6"/>
            <a:endCxn id="2327" idx="6"/>
          </p:cNvCxnSpPr>
          <p:nvPr/>
        </p:nvCxnSpPr>
        <p:spPr>
          <a:xfrm flipH="1" rot="10800000">
            <a:off x="6961394" y="4261367"/>
            <a:ext cx="1217400" cy="2907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0" name="Google Shape;2370;p219"/>
          <p:cNvCxnSpPr>
            <a:stCxn id="2321" idx="6"/>
            <a:endCxn id="2313" idx="2"/>
          </p:cNvCxnSpPr>
          <p:nvPr/>
        </p:nvCxnSpPr>
        <p:spPr>
          <a:xfrm flipH="1" rot="-5400000">
            <a:off x="4400000" y="3437725"/>
            <a:ext cx="782400" cy="12936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71" name="Google Shape;2371;p219"/>
          <p:cNvCxnSpPr>
            <a:stCxn id="2317" idx="6"/>
            <a:endCxn id="2328" idx="6"/>
          </p:cNvCxnSpPr>
          <p:nvPr/>
        </p:nvCxnSpPr>
        <p:spPr>
          <a:xfrm flipH="1" rot="10800000">
            <a:off x="6961394" y="4261367"/>
            <a:ext cx="1141200" cy="2145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72" name="Google Shape;2372;p219"/>
          <p:cNvCxnSpPr>
            <a:stCxn id="2350" idx="6"/>
            <a:endCxn id="2301" idx="2"/>
          </p:cNvCxnSpPr>
          <p:nvPr/>
        </p:nvCxnSpPr>
        <p:spPr>
          <a:xfrm flipH="1" rot="-5400000">
            <a:off x="4960250" y="3410875"/>
            <a:ext cx="195300" cy="7602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373" name="Google Shape;2373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6783" y="4820857"/>
            <a:ext cx="914401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p219"/>
          <p:cNvSpPr txBox="1"/>
          <p:nvPr>
            <p:ph idx="4294967295" type="title"/>
          </p:nvPr>
        </p:nvSpPr>
        <p:spPr>
          <a:xfrm>
            <a:off x="136375" y="698975"/>
            <a:ext cx="8964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20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Emerging Architectures for LLM Applications</a:t>
            </a:r>
            <a:endParaRPr b="1" sz="20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5" name="Google Shape;2375;p219"/>
          <p:cNvSpPr/>
          <p:nvPr/>
        </p:nvSpPr>
        <p:spPr>
          <a:xfrm>
            <a:off x="7528388" y="3428107"/>
            <a:ext cx="677100" cy="366900"/>
          </a:xfrm>
          <a:prstGeom prst="rect">
            <a:avLst/>
          </a:prstGeom>
          <a:solidFill>
            <a:srgbClr val="27AAE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Proprietary APIs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6" name="Google Shape;2376;p219"/>
          <p:cNvSpPr/>
          <p:nvPr/>
        </p:nvSpPr>
        <p:spPr>
          <a:xfrm>
            <a:off x="8248529" y="3428107"/>
            <a:ext cx="677100" cy="366900"/>
          </a:xfrm>
          <a:prstGeom prst="rect">
            <a:avLst/>
          </a:prstGeom>
          <a:solidFill>
            <a:srgbClr val="27AAE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APIs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7" name="Google Shape;2377;p219"/>
          <p:cNvSpPr/>
          <p:nvPr/>
        </p:nvSpPr>
        <p:spPr>
          <a:xfrm>
            <a:off x="8248529" y="3835638"/>
            <a:ext cx="677100" cy="366900"/>
          </a:xfrm>
          <a:prstGeom prst="rect">
            <a:avLst/>
          </a:prstGeom>
          <a:solidFill>
            <a:srgbClr val="27AAE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Opinionated Clouds</a:t>
            </a:r>
            <a:endParaRPr sz="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8" name="Google Shape;2378;p219"/>
          <p:cNvSpPr/>
          <p:nvPr/>
        </p:nvSpPr>
        <p:spPr>
          <a:xfrm>
            <a:off x="7528388" y="3835638"/>
            <a:ext cx="677100" cy="366900"/>
          </a:xfrm>
          <a:prstGeom prst="rect">
            <a:avLst/>
          </a:prstGeom>
          <a:solidFill>
            <a:srgbClr val="27AAE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 Providers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220"/>
          <p:cNvSpPr txBox="1"/>
          <p:nvPr/>
        </p:nvSpPr>
        <p:spPr>
          <a:xfrm>
            <a:off x="887175" y="2059500"/>
            <a:ext cx="60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220"/>
          <p:cNvSpPr txBox="1"/>
          <p:nvPr>
            <p:ph idx="4294967295" type="title"/>
          </p:nvPr>
        </p:nvSpPr>
        <p:spPr>
          <a:xfrm>
            <a:off x="2029500" y="2158950"/>
            <a:ext cx="5085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20"/>
              <a:buFont typeface="Lato Light"/>
              <a:buNone/>
            </a:pPr>
            <a:r>
              <a:rPr b="1" lang="vi" sz="5400">
                <a:solidFill>
                  <a:srgbClr val="27AEE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5420">
              <a:solidFill>
                <a:srgbClr val="27AE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5" name="Google Shape;2385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6" name="Google Shape;2386;p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7" name="Google Shape;2387;p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2" name="Google Shape;2392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8" name="Google Shape;2398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5" y="208425"/>
            <a:ext cx="1292375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275" y="257375"/>
            <a:ext cx="611451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402" y="180413"/>
            <a:ext cx="2502275" cy="5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222"/>
          <p:cNvSpPr/>
          <p:nvPr/>
        </p:nvSpPr>
        <p:spPr>
          <a:xfrm>
            <a:off x="1030950" y="1546400"/>
            <a:ext cx="3148800" cy="3148800"/>
          </a:xfrm>
          <a:prstGeom prst="rect">
            <a:avLst/>
          </a:prstGeom>
          <a:noFill/>
          <a:ln cap="flat" cmpd="sng" w="19050">
            <a:solidFill>
              <a:srgbClr val="0825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222"/>
          <p:cNvSpPr txBox="1"/>
          <p:nvPr>
            <p:ph type="title"/>
          </p:nvPr>
        </p:nvSpPr>
        <p:spPr>
          <a:xfrm>
            <a:off x="876450" y="1005325"/>
            <a:ext cx="3457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b="1" lang="vi" sz="2000">
                <a:solidFill>
                  <a:srgbClr val="082567"/>
                </a:solidFill>
                <a:latin typeface="Montserrat"/>
                <a:ea typeface="Montserrat"/>
                <a:cs typeface="Montserrat"/>
                <a:sym typeface="Montserrat"/>
              </a:rPr>
              <a:t>Give Us Your Feedback</a:t>
            </a:r>
            <a:endParaRPr b="1" sz="2000">
              <a:solidFill>
                <a:srgbClr val="0825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3" name="Google Shape;2403;p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663" y="1591100"/>
            <a:ext cx="3059376" cy="305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47"/>
          <p:cNvSpPr txBox="1"/>
          <p:nvPr>
            <p:ph type="title"/>
          </p:nvPr>
        </p:nvSpPr>
        <p:spPr>
          <a:xfrm>
            <a:off x="457200" y="736701"/>
            <a:ext cx="8229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"/>
              <a:buNone/>
            </a:pPr>
            <a:r>
              <a:rPr lang="vi" sz="2200">
                <a:solidFill>
                  <a:srgbClr val="082567"/>
                </a:solidFill>
              </a:rPr>
              <a:t>How Amazon Bedrock works</a:t>
            </a:r>
            <a:endParaRPr sz="2200">
              <a:solidFill>
                <a:srgbClr val="082567"/>
              </a:solidFill>
            </a:endParaRPr>
          </a:p>
        </p:txBody>
      </p:sp>
      <p:cxnSp>
        <p:nvCxnSpPr>
          <p:cNvPr id="1364" name="Google Shape;1364;p147"/>
          <p:cNvCxnSpPr/>
          <p:nvPr/>
        </p:nvCxnSpPr>
        <p:spPr>
          <a:xfrm>
            <a:off x="3637046" y="2321541"/>
            <a:ext cx="410700" cy="0"/>
          </a:xfrm>
          <a:prstGeom prst="straightConnector1">
            <a:avLst/>
          </a:prstGeom>
          <a:noFill/>
          <a:ln cap="rnd" cmpd="sng" w="19050">
            <a:solidFill>
              <a:srgbClr val="E3DCFB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65" name="Google Shape;1365;p147"/>
          <p:cNvCxnSpPr/>
          <p:nvPr/>
        </p:nvCxnSpPr>
        <p:spPr>
          <a:xfrm>
            <a:off x="6903446" y="2321541"/>
            <a:ext cx="410700" cy="0"/>
          </a:xfrm>
          <a:prstGeom prst="straightConnector1">
            <a:avLst/>
          </a:prstGeom>
          <a:noFill/>
          <a:ln cap="rnd" cmpd="sng" w="19050">
            <a:solidFill>
              <a:srgbClr val="E3DCFB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66" name="Google Shape;1366;p147"/>
          <p:cNvSpPr/>
          <p:nvPr/>
        </p:nvSpPr>
        <p:spPr>
          <a:xfrm>
            <a:off x="1277475" y="1261650"/>
            <a:ext cx="7642500" cy="3489600"/>
          </a:xfrm>
          <a:prstGeom prst="rect">
            <a:avLst/>
          </a:prstGeom>
          <a:noFill/>
          <a:ln cap="flat" cmpd="sng" w="19050">
            <a:solidFill>
              <a:srgbClr val="27AEE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67" name="Google Shape;1367;p147"/>
          <p:cNvSpPr txBox="1"/>
          <p:nvPr/>
        </p:nvSpPr>
        <p:spPr>
          <a:xfrm>
            <a:off x="3994604" y="2803091"/>
            <a:ext cx="1440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EF7D"/>
              </a:buClr>
              <a:buSzPts val="1200"/>
              <a:buFont typeface="Play"/>
              <a:buNone/>
            </a:pPr>
            <a:r>
              <a:rPr b="1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Use as is or customize</a:t>
            </a:r>
            <a:endParaRPr b="1" sz="1300">
              <a:solidFill>
                <a:srgbClr val="082567"/>
              </a:solidFill>
            </a:endParaRPr>
          </a:p>
        </p:txBody>
      </p:sp>
      <p:sp>
        <p:nvSpPr>
          <p:cNvPr id="1368" name="Google Shape;1368;p147"/>
          <p:cNvSpPr txBox="1"/>
          <p:nvPr/>
        </p:nvSpPr>
        <p:spPr>
          <a:xfrm>
            <a:off x="3994604" y="3429996"/>
            <a:ext cx="1440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"/>
              <a:buNone/>
            </a:pPr>
            <a:r>
              <a:rPr i="0" lang="vi" sz="1300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Fine-tune FMs as needed; Bedrock will automatically deploy the FM for inference</a:t>
            </a:r>
            <a:endParaRPr sz="1300">
              <a:solidFill>
                <a:srgbClr val="082567"/>
              </a:solidFill>
            </a:endParaRPr>
          </a:p>
        </p:txBody>
      </p:sp>
      <p:sp>
        <p:nvSpPr>
          <p:cNvPr id="1369" name="Google Shape;1369;p147"/>
          <p:cNvSpPr txBox="1"/>
          <p:nvPr/>
        </p:nvSpPr>
        <p:spPr>
          <a:xfrm>
            <a:off x="5599692" y="2803091"/>
            <a:ext cx="1440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EF7D"/>
              </a:buClr>
              <a:buSzPts val="1200"/>
              <a:buFont typeface="Play"/>
              <a:buNone/>
            </a:pPr>
            <a:r>
              <a:rPr b="1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Send </a:t>
            </a:r>
            <a:br>
              <a:rPr b="1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prompt</a:t>
            </a:r>
            <a:endParaRPr b="1" sz="1300">
              <a:solidFill>
                <a:srgbClr val="082567"/>
              </a:solidFill>
            </a:endParaRPr>
          </a:p>
        </p:txBody>
      </p:sp>
      <p:sp>
        <p:nvSpPr>
          <p:cNvPr id="1370" name="Google Shape;1370;p147"/>
          <p:cNvSpPr txBox="1"/>
          <p:nvPr/>
        </p:nvSpPr>
        <p:spPr>
          <a:xfrm>
            <a:off x="5599692" y="3429996"/>
            <a:ext cx="14403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"/>
              <a:buNone/>
            </a:pPr>
            <a:r>
              <a:rPr i="0" lang="vi" sz="1300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Use Bedrock API to send your prompts to the model</a:t>
            </a:r>
            <a:endParaRPr sz="1300">
              <a:solidFill>
                <a:srgbClr val="082567"/>
              </a:solidFill>
            </a:endParaRPr>
          </a:p>
        </p:txBody>
      </p:sp>
      <p:sp>
        <p:nvSpPr>
          <p:cNvPr id="1371" name="Google Shape;1371;p147"/>
          <p:cNvSpPr txBox="1"/>
          <p:nvPr/>
        </p:nvSpPr>
        <p:spPr>
          <a:xfrm>
            <a:off x="2389517" y="3429996"/>
            <a:ext cx="14403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"/>
              <a:buNone/>
            </a:pPr>
            <a:r>
              <a:rPr i="0" lang="vi" sz="1300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Use the playground to experiment with FMs and select </a:t>
            </a:r>
            <a:br>
              <a:rPr i="0" lang="vi" sz="1300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vi" sz="1300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the one that suits your needs</a:t>
            </a:r>
            <a:endParaRPr sz="1300">
              <a:solidFill>
                <a:srgbClr val="082567"/>
              </a:solidFill>
            </a:endParaRPr>
          </a:p>
        </p:txBody>
      </p:sp>
      <p:grpSp>
        <p:nvGrpSpPr>
          <p:cNvPr id="1372" name="Google Shape;1372;p147"/>
          <p:cNvGrpSpPr/>
          <p:nvPr/>
        </p:nvGrpSpPr>
        <p:grpSpPr>
          <a:xfrm>
            <a:off x="4457318" y="2064143"/>
            <a:ext cx="514873" cy="514873"/>
            <a:chOff x="7421301" y="2368524"/>
            <a:chExt cx="813900" cy="813900"/>
          </a:xfrm>
        </p:grpSpPr>
        <p:sp>
          <p:nvSpPr>
            <p:cNvPr id="1373" name="Google Shape;1373;p147"/>
            <p:cNvSpPr/>
            <p:nvPr/>
          </p:nvSpPr>
          <p:spPr>
            <a:xfrm>
              <a:off x="7421301" y="2368524"/>
              <a:ext cx="813900" cy="813900"/>
            </a:xfrm>
            <a:prstGeom prst="ellipse">
              <a:avLst/>
            </a:pr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74" name="Google Shape;1374;p147"/>
            <p:cNvSpPr/>
            <p:nvPr/>
          </p:nvSpPr>
          <p:spPr>
            <a:xfrm>
              <a:off x="7538417" y="2568905"/>
              <a:ext cx="549104" cy="413056"/>
            </a:xfrm>
            <a:custGeom>
              <a:rect b="b" l="l" r="r" t="t"/>
              <a:pathLst>
                <a:path extrusionOk="0" h="159" w="213">
                  <a:moveTo>
                    <a:pt x="204" y="42"/>
                  </a:moveTo>
                  <a:cubicBezTo>
                    <a:pt x="94" y="152"/>
                    <a:pt x="94" y="152"/>
                    <a:pt x="94" y="152"/>
                  </a:cubicBezTo>
                  <a:cubicBezTo>
                    <a:pt x="90" y="156"/>
                    <a:pt x="84" y="159"/>
                    <a:pt x="78" y="159"/>
                  </a:cubicBezTo>
                  <a:cubicBezTo>
                    <a:pt x="72" y="159"/>
                    <a:pt x="66" y="156"/>
                    <a:pt x="62" y="152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1"/>
                    <a:pt x="0" y="76"/>
                    <a:pt x="9" y="67"/>
                  </a:cubicBezTo>
                  <a:cubicBezTo>
                    <a:pt x="18" y="58"/>
                    <a:pt x="33" y="58"/>
                    <a:pt x="42" y="67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81" y="0"/>
                    <a:pt x="195" y="0"/>
                    <a:pt x="204" y="9"/>
                  </a:cubicBezTo>
                  <a:cubicBezTo>
                    <a:pt x="213" y="18"/>
                    <a:pt x="213" y="33"/>
                    <a:pt x="204" y="4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375" name="Google Shape;1375;p147"/>
          <p:cNvSpPr txBox="1"/>
          <p:nvPr/>
        </p:nvSpPr>
        <p:spPr>
          <a:xfrm>
            <a:off x="2389517" y="2803091"/>
            <a:ext cx="1440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EF7D"/>
              </a:buClr>
              <a:buSzPts val="1200"/>
              <a:buFont typeface="Play"/>
              <a:buNone/>
            </a:pPr>
            <a:r>
              <a:rPr b="1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Choose </a:t>
            </a:r>
            <a:br>
              <a:rPr b="1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a FM</a:t>
            </a:r>
            <a:endParaRPr b="1" sz="1300">
              <a:solidFill>
                <a:srgbClr val="082567"/>
              </a:solidFill>
            </a:endParaRPr>
          </a:p>
        </p:txBody>
      </p:sp>
      <p:sp>
        <p:nvSpPr>
          <p:cNvPr id="1376" name="Google Shape;1376;p147"/>
          <p:cNvSpPr txBox="1"/>
          <p:nvPr/>
        </p:nvSpPr>
        <p:spPr>
          <a:xfrm>
            <a:off x="7204780" y="2803091"/>
            <a:ext cx="1440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EF7D"/>
              </a:buClr>
              <a:buSzPts val="1200"/>
              <a:buFont typeface="Play"/>
              <a:buNone/>
            </a:pPr>
            <a:r>
              <a:rPr b="1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Receive </a:t>
            </a:r>
            <a:br>
              <a:rPr b="1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vi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response</a:t>
            </a:r>
            <a:endParaRPr b="1" sz="1300">
              <a:solidFill>
                <a:srgbClr val="082567"/>
              </a:solidFill>
            </a:endParaRPr>
          </a:p>
        </p:txBody>
      </p:sp>
      <p:sp>
        <p:nvSpPr>
          <p:cNvPr id="1377" name="Google Shape;1377;p147"/>
          <p:cNvSpPr txBox="1"/>
          <p:nvPr/>
        </p:nvSpPr>
        <p:spPr>
          <a:xfrm>
            <a:off x="7204780" y="3429996"/>
            <a:ext cx="1440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"/>
              <a:buNone/>
            </a:pPr>
            <a:r>
              <a:rPr i="0" lang="vi" sz="1300" u="none" cap="none" strike="noStrike">
                <a:solidFill>
                  <a:srgbClr val="082567"/>
                </a:solidFill>
                <a:latin typeface="Play"/>
                <a:ea typeface="Play"/>
                <a:cs typeface="Play"/>
                <a:sym typeface="Play"/>
              </a:rPr>
              <a:t>Receive model response in your application</a:t>
            </a:r>
            <a:endParaRPr sz="1300">
              <a:solidFill>
                <a:srgbClr val="082567"/>
              </a:solidFill>
            </a:endParaRPr>
          </a:p>
        </p:txBody>
      </p:sp>
      <p:grpSp>
        <p:nvGrpSpPr>
          <p:cNvPr id="1378" name="Google Shape;1378;p147"/>
          <p:cNvGrpSpPr/>
          <p:nvPr/>
        </p:nvGrpSpPr>
        <p:grpSpPr>
          <a:xfrm>
            <a:off x="7526521" y="2075133"/>
            <a:ext cx="796707" cy="492822"/>
            <a:chOff x="10035361" y="2498944"/>
            <a:chExt cx="1062276" cy="657097"/>
          </a:xfrm>
        </p:grpSpPr>
        <p:sp>
          <p:nvSpPr>
            <p:cNvPr id="1379" name="Google Shape;1379;p147"/>
            <p:cNvSpPr/>
            <p:nvPr/>
          </p:nvSpPr>
          <p:spPr>
            <a:xfrm>
              <a:off x="10035361" y="3072781"/>
              <a:ext cx="935085" cy="83260"/>
            </a:xfrm>
            <a:custGeom>
              <a:rect b="b" l="l" r="r" t="t"/>
              <a:pathLst>
                <a:path extrusionOk="0" h="41839" w="469892">
                  <a:moveTo>
                    <a:pt x="4828" y="4828"/>
                  </a:moveTo>
                  <a:lnTo>
                    <a:pt x="4828" y="27679"/>
                  </a:lnTo>
                  <a:lnTo>
                    <a:pt x="6437" y="28966"/>
                  </a:lnTo>
                  <a:cubicBezTo>
                    <a:pt x="13839" y="34437"/>
                    <a:pt x="22851" y="37656"/>
                    <a:pt x="32184" y="37656"/>
                  </a:cubicBezTo>
                  <a:lnTo>
                    <a:pt x="442214" y="37656"/>
                  </a:lnTo>
                  <a:cubicBezTo>
                    <a:pt x="449939" y="37656"/>
                    <a:pt x="457341" y="35081"/>
                    <a:pt x="463456" y="30253"/>
                  </a:cubicBezTo>
                  <a:lnTo>
                    <a:pt x="466353" y="28000"/>
                  </a:lnTo>
                  <a:lnTo>
                    <a:pt x="466353" y="5149"/>
                  </a:lnTo>
                  <a:lnTo>
                    <a:pt x="4828" y="4828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80" name="Google Shape;1380;p147"/>
            <p:cNvSpPr/>
            <p:nvPr/>
          </p:nvSpPr>
          <p:spPr>
            <a:xfrm>
              <a:off x="10163439" y="2556625"/>
              <a:ext cx="685302" cy="473946"/>
            </a:xfrm>
            <a:custGeom>
              <a:rect b="b" l="l" r="r" t="t"/>
              <a:pathLst>
                <a:path extrusionOk="0" h="238164" w="344373">
                  <a:moveTo>
                    <a:pt x="341477" y="169612"/>
                  </a:moveTo>
                  <a:lnTo>
                    <a:pt x="341477" y="226579"/>
                  </a:lnTo>
                  <a:cubicBezTo>
                    <a:pt x="341477" y="231728"/>
                    <a:pt x="337293" y="235912"/>
                    <a:pt x="332144" y="235912"/>
                  </a:cubicBezTo>
                  <a:lnTo>
                    <a:pt x="14161" y="235912"/>
                  </a:lnTo>
                  <a:cubicBezTo>
                    <a:pt x="9012" y="235912"/>
                    <a:pt x="4828" y="231728"/>
                    <a:pt x="4828" y="226579"/>
                  </a:cubicBezTo>
                  <a:lnTo>
                    <a:pt x="4828" y="14161"/>
                  </a:lnTo>
                  <a:cubicBezTo>
                    <a:pt x="4828" y="9012"/>
                    <a:pt x="9012" y="4828"/>
                    <a:pt x="14161" y="4828"/>
                  </a:cubicBezTo>
                  <a:lnTo>
                    <a:pt x="330212" y="4828"/>
                  </a:lnTo>
                  <a:cubicBezTo>
                    <a:pt x="335362" y="4828"/>
                    <a:pt x="339546" y="9012"/>
                    <a:pt x="339546" y="14161"/>
                  </a:cubicBezTo>
                  <a:lnTo>
                    <a:pt x="339546" y="52783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81" name="Google Shape;1381;p147"/>
            <p:cNvSpPr/>
            <p:nvPr/>
          </p:nvSpPr>
          <p:spPr>
            <a:xfrm>
              <a:off x="10115411" y="2513079"/>
              <a:ext cx="774968" cy="570018"/>
            </a:xfrm>
            <a:custGeom>
              <a:rect b="b" l="l" r="r" t="t"/>
              <a:pathLst>
                <a:path extrusionOk="0" h="286441" w="389431">
                  <a:moveTo>
                    <a:pt x="387179" y="46989"/>
                  </a:moveTo>
                  <a:lnTo>
                    <a:pt x="387179" y="14161"/>
                  </a:lnTo>
                  <a:cubicBezTo>
                    <a:pt x="387179" y="9012"/>
                    <a:pt x="382995" y="4828"/>
                    <a:pt x="377845" y="4828"/>
                  </a:cubicBezTo>
                  <a:lnTo>
                    <a:pt x="14161" y="4828"/>
                  </a:lnTo>
                  <a:cubicBezTo>
                    <a:pt x="9012" y="4828"/>
                    <a:pt x="4828" y="9012"/>
                    <a:pt x="4828" y="14161"/>
                  </a:cubicBezTo>
                  <a:lnTo>
                    <a:pt x="4828" y="275177"/>
                  </a:lnTo>
                  <a:cubicBezTo>
                    <a:pt x="4828" y="280327"/>
                    <a:pt x="9012" y="284511"/>
                    <a:pt x="14161" y="284511"/>
                  </a:cubicBezTo>
                  <a:lnTo>
                    <a:pt x="377845" y="284511"/>
                  </a:lnTo>
                  <a:cubicBezTo>
                    <a:pt x="382995" y="284511"/>
                    <a:pt x="387179" y="280327"/>
                    <a:pt x="387179" y="275177"/>
                  </a:cubicBezTo>
                  <a:lnTo>
                    <a:pt x="387179" y="163175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82" name="Google Shape;1382;p147"/>
            <p:cNvSpPr/>
            <p:nvPr/>
          </p:nvSpPr>
          <p:spPr>
            <a:xfrm>
              <a:off x="10351073" y="2559829"/>
              <a:ext cx="19213" cy="473946"/>
            </a:xfrm>
            <a:custGeom>
              <a:rect b="b" l="l" r="r" t="t"/>
              <a:pathLst>
                <a:path extrusionOk="0" h="238164" w="9655">
                  <a:moveTo>
                    <a:pt x="4828" y="233659"/>
                  </a:moveTo>
                  <a:lnTo>
                    <a:pt x="4828" y="4828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83" name="Google Shape;1383;p147"/>
            <p:cNvSpPr/>
            <p:nvPr/>
          </p:nvSpPr>
          <p:spPr>
            <a:xfrm>
              <a:off x="10506049" y="2653966"/>
              <a:ext cx="243377" cy="19213"/>
            </a:xfrm>
            <a:custGeom>
              <a:rect b="b" l="l" r="r" t="t"/>
              <a:pathLst>
                <a:path extrusionOk="0" h="9655" w="122300">
                  <a:moveTo>
                    <a:pt x="4828" y="4828"/>
                  </a:moveTo>
                  <a:lnTo>
                    <a:pt x="119726" y="4828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84" name="Google Shape;1384;p147"/>
            <p:cNvSpPr/>
            <p:nvPr/>
          </p:nvSpPr>
          <p:spPr>
            <a:xfrm>
              <a:off x="10506049" y="2913324"/>
              <a:ext cx="243377" cy="19213"/>
            </a:xfrm>
            <a:custGeom>
              <a:rect b="b" l="l" r="r" t="t"/>
              <a:pathLst>
                <a:path extrusionOk="0" h="9655" w="122300">
                  <a:moveTo>
                    <a:pt x="4828" y="5150"/>
                  </a:moveTo>
                  <a:lnTo>
                    <a:pt x="119726" y="4828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85" name="Google Shape;1385;p147"/>
            <p:cNvSpPr/>
            <p:nvPr/>
          </p:nvSpPr>
          <p:spPr>
            <a:xfrm>
              <a:off x="10506049" y="2783964"/>
              <a:ext cx="217760" cy="19213"/>
            </a:xfrm>
            <a:custGeom>
              <a:rect b="b" l="l" r="r" t="t"/>
              <a:pathLst>
                <a:path extrusionOk="0" h="9655" w="109427">
                  <a:moveTo>
                    <a:pt x="4828" y="4828"/>
                  </a:moveTo>
                  <a:lnTo>
                    <a:pt x="105887" y="4828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86" name="Google Shape;1386;p147"/>
            <p:cNvSpPr/>
            <p:nvPr/>
          </p:nvSpPr>
          <p:spPr>
            <a:xfrm>
              <a:off x="10395902" y="2621306"/>
              <a:ext cx="83260" cy="83260"/>
            </a:xfrm>
            <a:custGeom>
              <a:rect b="b" l="l" r="r" t="t"/>
              <a:pathLst>
                <a:path extrusionOk="0" h="41839" w="41839">
                  <a:moveTo>
                    <a:pt x="4828" y="4828"/>
                  </a:moveTo>
                  <a:lnTo>
                    <a:pt x="37656" y="4828"/>
                  </a:lnTo>
                  <a:lnTo>
                    <a:pt x="37656" y="37656"/>
                  </a:lnTo>
                  <a:lnTo>
                    <a:pt x="4828" y="37656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87" name="Google Shape;1387;p147"/>
            <p:cNvSpPr/>
            <p:nvPr/>
          </p:nvSpPr>
          <p:spPr>
            <a:xfrm>
              <a:off x="10395902" y="2750664"/>
              <a:ext cx="83260" cy="83260"/>
            </a:xfrm>
            <a:custGeom>
              <a:rect b="b" l="l" r="r" t="t"/>
              <a:pathLst>
                <a:path extrusionOk="0" h="41839" w="41839">
                  <a:moveTo>
                    <a:pt x="4828" y="4828"/>
                  </a:moveTo>
                  <a:lnTo>
                    <a:pt x="37656" y="4828"/>
                  </a:lnTo>
                  <a:lnTo>
                    <a:pt x="37656" y="37656"/>
                  </a:lnTo>
                  <a:lnTo>
                    <a:pt x="4828" y="37656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88" name="Google Shape;1388;p147"/>
            <p:cNvSpPr/>
            <p:nvPr/>
          </p:nvSpPr>
          <p:spPr>
            <a:xfrm>
              <a:off x="10395902" y="2880664"/>
              <a:ext cx="83260" cy="83260"/>
            </a:xfrm>
            <a:custGeom>
              <a:rect b="b" l="l" r="r" t="t"/>
              <a:pathLst>
                <a:path extrusionOk="0" h="41839" w="41839">
                  <a:moveTo>
                    <a:pt x="4828" y="4828"/>
                  </a:moveTo>
                  <a:lnTo>
                    <a:pt x="37656" y="4828"/>
                  </a:lnTo>
                  <a:lnTo>
                    <a:pt x="37656" y="37656"/>
                  </a:lnTo>
                  <a:lnTo>
                    <a:pt x="4828" y="37656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89" name="Google Shape;1389;p147"/>
            <p:cNvSpPr/>
            <p:nvPr/>
          </p:nvSpPr>
          <p:spPr>
            <a:xfrm>
              <a:off x="10725063" y="2810862"/>
              <a:ext cx="76856" cy="76856"/>
            </a:xfrm>
            <a:custGeom>
              <a:rect b="b" l="l" r="r" t="t"/>
              <a:pathLst>
                <a:path extrusionOk="0" h="38621" w="38621">
                  <a:moveTo>
                    <a:pt x="4828" y="34437"/>
                  </a:moveTo>
                  <a:cubicBezTo>
                    <a:pt x="4828" y="34437"/>
                    <a:pt x="28000" y="26713"/>
                    <a:pt x="33794" y="24782"/>
                  </a:cubicBezTo>
                  <a:lnTo>
                    <a:pt x="13196" y="4828"/>
                  </a:lnTo>
                  <a:lnTo>
                    <a:pt x="4828" y="34437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90" name="Google Shape;1390;p147"/>
            <p:cNvSpPr/>
            <p:nvPr/>
          </p:nvSpPr>
          <p:spPr>
            <a:xfrm>
              <a:off x="10742352" y="2528448"/>
              <a:ext cx="326639" cy="339448"/>
            </a:xfrm>
            <a:custGeom>
              <a:rect b="b" l="l" r="r" t="t"/>
              <a:pathLst>
                <a:path extrusionOk="0" h="170577" w="164140">
                  <a:moveTo>
                    <a:pt x="5150" y="145474"/>
                  </a:moveTo>
                  <a:lnTo>
                    <a:pt x="4828" y="146761"/>
                  </a:lnTo>
                  <a:lnTo>
                    <a:pt x="25426" y="166715"/>
                  </a:lnTo>
                  <a:cubicBezTo>
                    <a:pt x="26391" y="166394"/>
                    <a:pt x="26713" y="166394"/>
                    <a:pt x="26713" y="166394"/>
                  </a:cubicBezTo>
                  <a:lnTo>
                    <a:pt x="162210" y="25748"/>
                  </a:lnTo>
                  <a:lnTo>
                    <a:pt x="140646" y="4828"/>
                  </a:lnTo>
                  <a:lnTo>
                    <a:pt x="5150" y="145474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91" name="Google Shape;1391;p147"/>
            <p:cNvSpPr/>
            <p:nvPr/>
          </p:nvSpPr>
          <p:spPr>
            <a:xfrm>
              <a:off x="11007972" y="2498944"/>
              <a:ext cx="89665" cy="89665"/>
            </a:xfrm>
            <a:custGeom>
              <a:rect b="b" l="l" r="r" t="t"/>
              <a:pathLst>
                <a:path extrusionOk="0" h="45058" w="45058">
                  <a:moveTo>
                    <a:pt x="6826" y="19813"/>
                  </a:moveTo>
                  <a:lnTo>
                    <a:pt x="19321" y="6826"/>
                  </a:lnTo>
                  <a:lnTo>
                    <a:pt x="40890" y="27577"/>
                  </a:lnTo>
                  <a:lnTo>
                    <a:pt x="28395" y="40565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392" name="Google Shape;1392;p147"/>
            <p:cNvSpPr/>
            <p:nvPr/>
          </p:nvSpPr>
          <p:spPr>
            <a:xfrm>
              <a:off x="10954322" y="2570074"/>
              <a:ext cx="140902" cy="172927"/>
            </a:xfrm>
            <a:custGeom>
              <a:rect b="b" l="l" r="r" t="t"/>
              <a:pathLst>
                <a:path extrusionOk="0" h="86898" w="70805">
                  <a:moveTo>
                    <a:pt x="55357" y="4828"/>
                  </a:moveTo>
                  <a:lnTo>
                    <a:pt x="65978" y="15770"/>
                  </a:lnTo>
                  <a:lnTo>
                    <a:pt x="4828" y="83036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393" name="Google Shape;1393;p147"/>
          <p:cNvSpPr/>
          <p:nvPr/>
        </p:nvSpPr>
        <p:spPr>
          <a:xfrm>
            <a:off x="257725" y="1728900"/>
            <a:ext cx="2059800" cy="2310600"/>
          </a:xfrm>
          <a:prstGeom prst="rect">
            <a:avLst/>
          </a:prstGeom>
          <a:solidFill>
            <a:srgbClr val="11171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94" name="Google Shape;1394;p147"/>
          <p:cNvSpPr txBox="1"/>
          <p:nvPr/>
        </p:nvSpPr>
        <p:spPr>
          <a:xfrm>
            <a:off x="335113" y="2811016"/>
            <a:ext cx="1905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EF7D"/>
              </a:buClr>
              <a:buSzPts val="1500"/>
              <a:buFont typeface="Play"/>
              <a:buNone/>
            </a:pPr>
            <a:r>
              <a:rPr b="1" i="0" lang="vi" sz="16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Amazon</a:t>
            </a:r>
            <a:r>
              <a:rPr b="1" lang="vi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b="1" i="0" lang="vi" sz="16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Bedrock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95" name="Google Shape;1395;p147"/>
          <p:cNvSpPr txBox="1"/>
          <p:nvPr/>
        </p:nvSpPr>
        <p:spPr>
          <a:xfrm>
            <a:off x="335137" y="3219526"/>
            <a:ext cx="1905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"/>
              <a:buNone/>
            </a:pPr>
            <a:r>
              <a:rPr b="1" i="0" lang="vi" sz="1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Build generative AI applications using FMs through a serverless </a:t>
            </a:r>
            <a:br>
              <a:rPr b="1" i="0" lang="vi" sz="1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vi" sz="1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API service</a:t>
            </a:r>
            <a:endParaRPr b="1" sz="1200"/>
          </a:p>
        </p:txBody>
      </p:sp>
      <p:sp>
        <p:nvSpPr>
          <p:cNvPr id="1396" name="Google Shape;1396;p147"/>
          <p:cNvSpPr/>
          <p:nvPr/>
        </p:nvSpPr>
        <p:spPr>
          <a:xfrm>
            <a:off x="257726" y="1728900"/>
            <a:ext cx="2059800" cy="68700"/>
          </a:xfrm>
          <a:prstGeom prst="rect">
            <a:avLst/>
          </a:prstGeom>
          <a:solidFill>
            <a:srgbClr val="27AEE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lay"/>
              <a:buNone/>
            </a:pPr>
            <a:r>
              <a:t/>
            </a:r>
            <a:endParaRPr b="0" i="0" sz="900" u="none" cap="none" strike="noStrike">
              <a:solidFill>
                <a:srgbClr val="F1F3F3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1397" name="Google Shape;1397;p147"/>
          <p:cNvCxnSpPr/>
          <p:nvPr/>
        </p:nvCxnSpPr>
        <p:spPr>
          <a:xfrm>
            <a:off x="5236010" y="2321541"/>
            <a:ext cx="410700" cy="0"/>
          </a:xfrm>
          <a:prstGeom prst="straightConnector1">
            <a:avLst/>
          </a:prstGeom>
          <a:noFill/>
          <a:ln cap="rnd" cmpd="sng" w="19050">
            <a:solidFill>
              <a:srgbClr val="E3DCFB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398" name="Google Shape;1398;p147"/>
          <p:cNvGrpSpPr/>
          <p:nvPr/>
        </p:nvGrpSpPr>
        <p:grpSpPr>
          <a:xfrm>
            <a:off x="5984389" y="2062802"/>
            <a:ext cx="670961" cy="517615"/>
            <a:chOff x="7938348" y="2337043"/>
            <a:chExt cx="894615" cy="690154"/>
          </a:xfrm>
        </p:grpSpPr>
        <p:sp>
          <p:nvSpPr>
            <p:cNvPr id="1399" name="Google Shape;1399;p147"/>
            <p:cNvSpPr/>
            <p:nvPr/>
          </p:nvSpPr>
          <p:spPr>
            <a:xfrm>
              <a:off x="7938348" y="2337043"/>
              <a:ext cx="572576" cy="453028"/>
            </a:xfrm>
            <a:custGeom>
              <a:rect b="b" l="l" r="r" t="t"/>
              <a:pathLst>
                <a:path extrusionOk="0" h="231728" w="292878">
                  <a:moveTo>
                    <a:pt x="93657" y="154164"/>
                  </a:moveTo>
                  <a:lnTo>
                    <a:pt x="14805" y="154164"/>
                  </a:lnTo>
                  <a:cubicBezTo>
                    <a:pt x="9333" y="154164"/>
                    <a:pt x="4828" y="149658"/>
                    <a:pt x="4828" y="144186"/>
                  </a:cubicBezTo>
                  <a:lnTo>
                    <a:pt x="4828" y="14805"/>
                  </a:lnTo>
                  <a:cubicBezTo>
                    <a:pt x="4828" y="9333"/>
                    <a:pt x="9333" y="4828"/>
                    <a:pt x="14805" y="4828"/>
                  </a:cubicBezTo>
                  <a:lnTo>
                    <a:pt x="280970" y="4828"/>
                  </a:lnTo>
                  <a:cubicBezTo>
                    <a:pt x="286442" y="4828"/>
                    <a:pt x="290947" y="9333"/>
                    <a:pt x="290947" y="14805"/>
                  </a:cubicBezTo>
                  <a:lnTo>
                    <a:pt x="290947" y="144186"/>
                  </a:lnTo>
                  <a:cubicBezTo>
                    <a:pt x="290947" y="149658"/>
                    <a:pt x="286442" y="154164"/>
                    <a:pt x="280970" y="154164"/>
                  </a:cubicBezTo>
                  <a:lnTo>
                    <a:pt x="196003" y="154164"/>
                  </a:lnTo>
                  <a:cubicBezTo>
                    <a:pt x="193429" y="154164"/>
                    <a:pt x="191176" y="155129"/>
                    <a:pt x="189566" y="156738"/>
                  </a:cubicBezTo>
                  <a:lnTo>
                    <a:pt x="111680" y="226257"/>
                  </a:lnTo>
                  <a:cubicBezTo>
                    <a:pt x="108462" y="229153"/>
                    <a:pt x="103312" y="226900"/>
                    <a:pt x="103312" y="222716"/>
                  </a:cubicBezTo>
                  <a:lnTo>
                    <a:pt x="103312" y="164141"/>
                  </a:lnTo>
                  <a:cubicBezTo>
                    <a:pt x="103634" y="158669"/>
                    <a:pt x="99128" y="154164"/>
                    <a:pt x="93657" y="15416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00" name="Google Shape;1400;p147"/>
            <p:cNvSpPr/>
            <p:nvPr/>
          </p:nvSpPr>
          <p:spPr>
            <a:xfrm>
              <a:off x="8235218" y="2549002"/>
              <a:ext cx="597745" cy="478195"/>
            </a:xfrm>
            <a:custGeom>
              <a:rect b="b" l="l" r="r" t="t"/>
              <a:pathLst>
                <a:path extrusionOk="0" h="244601" w="305752">
                  <a:moveTo>
                    <a:pt x="163497" y="4828"/>
                  </a:moveTo>
                  <a:lnTo>
                    <a:pt x="290947" y="5150"/>
                  </a:lnTo>
                  <a:cubicBezTo>
                    <a:pt x="296419" y="5150"/>
                    <a:pt x="300925" y="9655"/>
                    <a:pt x="300925" y="15127"/>
                  </a:cubicBezTo>
                  <a:lnTo>
                    <a:pt x="300925" y="153198"/>
                  </a:lnTo>
                  <a:cubicBezTo>
                    <a:pt x="300925" y="158669"/>
                    <a:pt x="296419" y="163175"/>
                    <a:pt x="290947" y="163175"/>
                  </a:cubicBezTo>
                  <a:lnTo>
                    <a:pt x="212096" y="163175"/>
                  </a:lnTo>
                  <a:cubicBezTo>
                    <a:pt x="206624" y="163175"/>
                    <a:pt x="202118" y="167681"/>
                    <a:pt x="202118" y="173152"/>
                  </a:cubicBezTo>
                  <a:lnTo>
                    <a:pt x="202118" y="235912"/>
                  </a:lnTo>
                  <a:cubicBezTo>
                    <a:pt x="202118" y="240096"/>
                    <a:pt x="196969" y="242349"/>
                    <a:pt x="193750" y="239452"/>
                  </a:cubicBezTo>
                  <a:lnTo>
                    <a:pt x="111036" y="165428"/>
                  </a:lnTo>
                  <a:cubicBezTo>
                    <a:pt x="109105" y="163819"/>
                    <a:pt x="106852" y="162853"/>
                    <a:pt x="104599" y="162853"/>
                  </a:cubicBezTo>
                  <a:lnTo>
                    <a:pt x="14805" y="162853"/>
                  </a:lnTo>
                  <a:cubicBezTo>
                    <a:pt x="9333" y="162853"/>
                    <a:pt x="4828" y="158347"/>
                    <a:pt x="4828" y="152876"/>
                  </a:cubicBezTo>
                  <a:lnTo>
                    <a:pt x="4828" y="108462"/>
                  </a:lnTo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01" name="Google Shape;1401;p147"/>
            <p:cNvSpPr/>
            <p:nvPr/>
          </p:nvSpPr>
          <p:spPr>
            <a:xfrm>
              <a:off x="8047787" y="2448998"/>
              <a:ext cx="94380" cy="94380"/>
            </a:xfrm>
            <a:custGeom>
              <a:rect b="b" l="l" r="r" t="t"/>
              <a:pathLst>
                <a:path extrusionOk="0" h="48276" w="48276">
                  <a:moveTo>
                    <a:pt x="44093" y="24460"/>
                  </a:moveTo>
                  <a:cubicBezTo>
                    <a:pt x="44093" y="35303"/>
                    <a:pt x="35303" y="44093"/>
                    <a:pt x="24460" y="44093"/>
                  </a:cubicBezTo>
                  <a:cubicBezTo>
                    <a:pt x="13617" y="44093"/>
                    <a:pt x="4828" y="35303"/>
                    <a:pt x="4828" y="24460"/>
                  </a:cubicBezTo>
                  <a:cubicBezTo>
                    <a:pt x="4828" y="13617"/>
                    <a:pt x="13617" y="4828"/>
                    <a:pt x="24460" y="4828"/>
                  </a:cubicBezTo>
                  <a:cubicBezTo>
                    <a:pt x="35303" y="4828"/>
                    <a:pt x="44093" y="13617"/>
                    <a:pt x="44093" y="2446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02" name="Google Shape;1402;p147"/>
            <p:cNvSpPr/>
            <p:nvPr/>
          </p:nvSpPr>
          <p:spPr>
            <a:xfrm>
              <a:off x="8183015" y="2448998"/>
              <a:ext cx="94380" cy="94380"/>
            </a:xfrm>
            <a:custGeom>
              <a:rect b="b" l="l" r="r" t="t"/>
              <a:pathLst>
                <a:path extrusionOk="0" h="48276" w="48276">
                  <a:moveTo>
                    <a:pt x="44093" y="24460"/>
                  </a:moveTo>
                  <a:cubicBezTo>
                    <a:pt x="44093" y="35303"/>
                    <a:pt x="35303" y="44093"/>
                    <a:pt x="24460" y="44093"/>
                  </a:cubicBezTo>
                  <a:cubicBezTo>
                    <a:pt x="13617" y="44093"/>
                    <a:pt x="4828" y="35303"/>
                    <a:pt x="4828" y="24460"/>
                  </a:cubicBezTo>
                  <a:cubicBezTo>
                    <a:pt x="4828" y="13617"/>
                    <a:pt x="13617" y="4828"/>
                    <a:pt x="24460" y="4828"/>
                  </a:cubicBezTo>
                  <a:cubicBezTo>
                    <a:pt x="35303" y="4828"/>
                    <a:pt x="44093" y="13617"/>
                    <a:pt x="44093" y="2446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03" name="Google Shape;1403;p147"/>
            <p:cNvSpPr/>
            <p:nvPr/>
          </p:nvSpPr>
          <p:spPr>
            <a:xfrm>
              <a:off x="8317611" y="2448998"/>
              <a:ext cx="94380" cy="94380"/>
            </a:xfrm>
            <a:custGeom>
              <a:rect b="b" l="l" r="r" t="t"/>
              <a:pathLst>
                <a:path extrusionOk="0" h="48276" w="48276">
                  <a:moveTo>
                    <a:pt x="44093" y="24460"/>
                  </a:moveTo>
                  <a:cubicBezTo>
                    <a:pt x="44093" y="35303"/>
                    <a:pt x="35303" y="44093"/>
                    <a:pt x="24460" y="44093"/>
                  </a:cubicBezTo>
                  <a:cubicBezTo>
                    <a:pt x="13617" y="44093"/>
                    <a:pt x="4828" y="35303"/>
                    <a:pt x="4828" y="24460"/>
                  </a:cubicBezTo>
                  <a:cubicBezTo>
                    <a:pt x="4828" y="13617"/>
                    <a:pt x="13617" y="4828"/>
                    <a:pt x="24460" y="4828"/>
                  </a:cubicBezTo>
                  <a:cubicBezTo>
                    <a:pt x="35303" y="4828"/>
                    <a:pt x="44093" y="13617"/>
                    <a:pt x="44093" y="2446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404" name="Google Shape;1404;p147"/>
          <p:cNvGrpSpPr/>
          <p:nvPr/>
        </p:nvGrpSpPr>
        <p:grpSpPr>
          <a:xfrm>
            <a:off x="2904568" y="2029915"/>
            <a:ext cx="410615" cy="583491"/>
            <a:chOff x="6311129" y="1022837"/>
            <a:chExt cx="244428" cy="362687"/>
          </a:xfrm>
        </p:grpSpPr>
        <p:sp>
          <p:nvSpPr>
            <p:cNvPr id="1405" name="Google Shape;1405;p147"/>
            <p:cNvSpPr/>
            <p:nvPr/>
          </p:nvSpPr>
          <p:spPr>
            <a:xfrm>
              <a:off x="6380989" y="1118747"/>
              <a:ext cx="174568" cy="266777"/>
            </a:xfrm>
            <a:custGeom>
              <a:rect b="b" l="l" r="r" t="t"/>
              <a:pathLst>
                <a:path extrusionOk="0" h="347592" w="205980">
                  <a:moveTo>
                    <a:pt x="44736" y="206946"/>
                  </a:moveTo>
                  <a:lnTo>
                    <a:pt x="44736" y="24782"/>
                  </a:lnTo>
                  <a:cubicBezTo>
                    <a:pt x="44736" y="13839"/>
                    <a:pt x="53748" y="4828"/>
                    <a:pt x="64691" y="4828"/>
                  </a:cubicBezTo>
                  <a:lnTo>
                    <a:pt x="64691" y="4828"/>
                  </a:lnTo>
                  <a:cubicBezTo>
                    <a:pt x="75633" y="4828"/>
                    <a:pt x="84645" y="13839"/>
                    <a:pt x="84645" y="24782"/>
                  </a:cubicBezTo>
                  <a:lnTo>
                    <a:pt x="84645" y="164784"/>
                  </a:lnTo>
                  <a:lnTo>
                    <a:pt x="84645" y="92048"/>
                  </a:lnTo>
                  <a:cubicBezTo>
                    <a:pt x="84645" y="81105"/>
                    <a:pt x="93657" y="72093"/>
                    <a:pt x="104599" y="72093"/>
                  </a:cubicBezTo>
                  <a:lnTo>
                    <a:pt x="104599" y="72093"/>
                  </a:lnTo>
                  <a:cubicBezTo>
                    <a:pt x="115542" y="72093"/>
                    <a:pt x="124554" y="81105"/>
                    <a:pt x="124554" y="92048"/>
                  </a:cubicBezTo>
                  <a:lnTo>
                    <a:pt x="124554" y="164463"/>
                  </a:lnTo>
                  <a:lnTo>
                    <a:pt x="124554" y="108783"/>
                  </a:lnTo>
                  <a:cubicBezTo>
                    <a:pt x="124554" y="97841"/>
                    <a:pt x="133565" y="88829"/>
                    <a:pt x="144508" y="88829"/>
                  </a:cubicBezTo>
                  <a:lnTo>
                    <a:pt x="144508" y="88829"/>
                  </a:lnTo>
                  <a:cubicBezTo>
                    <a:pt x="155451" y="88829"/>
                    <a:pt x="164463" y="97841"/>
                    <a:pt x="164463" y="108783"/>
                  </a:cubicBezTo>
                  <a:lnTo>
                    <a:pt x="164463" y="175083"/>
                  </a:lnTo>
                  <a:lnTo>
                    <a:pt x="164463" y="130991"/>
                  </a:lnTo>
                  <a:cubicBezTo>
                    <a:pt x="164463" y="120048"/>
                    <a:pt x="173474" y="111036"/>
                    <a:pt x="184417" y="111036"/>
                  </a:cubicBezTo>
                  <a:lnTo>
                    <a:pt x="184417" y="111036"/>
                  </a:lnTo>
                  <a:cubicBezTo>
                    <a:pt x="195360" y="111036"/>
                    <a:pt x="204371" y="120048"/>
                    <a:pt x="204371" y="130991"/>
                  </a:cubicBezTo>
                  <a:lnTo>
                    <a:pt x="204371" y="197291"/>
                  </a:lnTo>
                  <a:cubicBezTo>
                    <a:pt x="204371" y="197291"/>
                    <a:pt x="202440" y="232694"/>
                    <a:pt x="194394" y="252970"/>
                  </a:cubicBezTo>
                  <a:cubicBezTo>
                    <a:pt x="186348" y="272924"/>
                    <a:pt x="184417" y="344052"/>
                    <a:pt x="184417" y="344052"/>
                  </a:cubicBezTo>
                  <a:lnTo>
                    <a:pt x="55357" y="344052"/>
                  </a:lnTo>
                  <a:cubicBezTo>
                    <a:pt x="55357" y="344052"/>
                    <a:pt x="59541" y="311545"/>
                    <a:pt x="34116" y="287085"/>
                  </a:cubicBezTo>
                  <a:cubicBezTo>
                    <a:pt x="8690" y="262625"/>
                    <a:pt x="4828" y="229797"/>
                    <a:pt x="4828" y="229797"/>
                  </a:cubicBezTo>
                  <a:lnTo>
                    <a:pt x="4828" y="120048"/>
                  </a:lnTo>
                  <a:lnTo>
                    <a:pt x="4828" y="120048"/>
                  </a:lnTo>
                  <a:cubicBezTo>
                    <a:pt x="27035" y="120048"/>
                    <a:pt x="44736" y="138071"/>
                    <a:pt x="44736" y="159957"/>
                  </a:cubicBezTo>
                  <a:lnTo>
                    <a:pt x="44736" y="206946"/>
                  </a:lnTo>
                  <a:close/>
                </a:path>
              </a:pathLst>
            </a:custGeom>
            <a:noFill/>
            <a:ln cap="flat" cmpd="sng" w="19050">
              <a:solidFill>
                <a:srgbClr val="0825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06" name="Google Shape;1406;p147"/>
            <p:cNvSpPr/>
            <p:nvPr/>
          </p:nvSpPr>
          <p:spPr>
            <a:xfrm>
              <a:off x="6477844" y="1140632"/>
              <a:ext cx="77242" cy="9655"/>
            </a:xfrm>
            <a:custGeom>
              <a:rect b="b" l="l" r="r" t="t"/>
              <a:pathLst>
                <a:path extrusionOk="0" h="9655" w="77242">
                  <a:moveTo>
                    <a:pt x="4828" y="4828"/>
                  </a:moveTo>
                  <a:lnTo>
                    <a:pt x="73702" y="4828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07" name="Google Shape;1407;p147"/>
            <p:cNvSpPr/>
            <p:nvPr/>
          </p:nvSpPr>
          <p:spPr>
            <a:xfrm>
              <a:off x="6311129" y="1140632"/>
              <a:ext cx="77242" cy="9655"/>
            </a:xfrm>
            <a:custGeom>
              <a:rect b="b" l="l" r="r" t="t"/>
              <a:pathLst>
                <a:path extrusionOk="0" h="9655" w="77242">
                  <a:moveTo>
                    <a:pt x="4828" y="4828"/>
                  </a:moveTo>
                  <a:lnTo>
                    <a:pt x="73702" y="4828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08" name="Google Shape;1408;p147"/>
            <p:cNvSpPr/>
            <p:nvPr/>
          </p:nvSpPr>
          <p:spPr>
            <a:xfrm>
              <a:off x="6368096" y="1077229"/>
              <a:ext cx="35402" cy="35402"/>
            </a:xfrm>
            <a:custGeom>
              <a:rect b="b" l="l" r="r" t="t"/>
              <a:pathLst>
                <a:path extrusionOk="0" h="35402" w="35402">
                  <a:moveTo>
                    <a:pt x="4828" y="4828"/>
                  </a:moveTo>
                  <a:lnTo>
                    <a:pt x="31541" y="31863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09" name="Google Shape;1409;p147"/>
            <p:cNvSpPr/>
            <p:nvPr/>
          </p:nvSpPr>
          <p:spPr>
            <a:xfrm>
              <a:off x="6467867" y="1077229"/>
              <a:ext cx="35402" cy="35402"/>
            </a:xfrm>
            <a:custGeom>
              <a:rect b="b" l="l" r="r" t="t"/>
              <a:pathLst>
                <a:path extrusionOk="0" h="35402" w="35402">
                  <a:moveTo>
                    <a:pt x="31541" y="4828"/>
                  </a:moveTo>
                  <a:lnTo>
                    <a:pt x="4828" y="31863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10" name="Google Shape;1410;p147"/>
            <p:cNvSpPr/>
            <p:nvPr/>
          </p:nvSpPr>
          <p:spPr>
            <a:xfrm>
              <a:off x="6428924" y="1022837"/>
              <a:ext cx="9655" cy="77242"/>
            </a:xfrm>
            <a:custGeom>
              <a:rect b="b" l="l" r="r" t="t"/>
              <a:pathLst>
                <a:path extrusionOk="0" h="77242" w="9655">
                  <a:moveTo>
                    <a:pt x="4828" y="4828"/>
                  </a:moveTo>
                  <a:lnTo>
                    <a:pt x="4828" y="73702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descr="A black and white logo&#10;&#10;Description automatically generated with medium confidence" id="1411" name="Google Shape;1411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112" y="2029932"/>
            <a:ext cx="757021" cy="76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WS Confidential Light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AAEE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AWS Confidential Dark">
  <a:themeElements>
    <a:clrScheme name="Custom 2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ED1A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